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Lst>
  <p:notesMasterIdLst>
    <p:notesMasterId r:id="rId71"/>
  </p:notesMasterIdLst>
  <p:sldIdLst>
    <p:sldId id="256" r:id="rId13"/>
    <p:sldId id="257" r:id="rId14"/>
    <p:sldId id="258" r:id="rId15"/>
    <p:sldId id="259" r:id="rId16"/>
    <p:sldId id="260" r:id="rId17"/>
    <p:sldId id="313" r:id="rId18"/>
    <p:sldId id="314" r:id="rId19"/>
    <p:sldId id="315" r:id="rId20"/>
    <p:sldId id="261" r:id="rId21"/>
    <p:sldId id="262" r:id="rId22"/>
    <p:sldId id="263" r:id="rId23"/>
    <p:sldId id="264" r:id="rId24"/>
    <p:sldId id="265" r:id="rId25"/>
    <p:sldId id="267" r:id="rId26"/>
    <p:sldId id="268" r:id="rId27"/>
    <p:sldId id="269" r:id="rId28"/>
    <p:sldId id="270"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316"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12" r:id="rId68"/>
    <p:sldId id="310" r:id="rId69"/>
    <p:sldId id="311"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 Type="http://schemas.openxmlformats.org/officeDocument/2006/relationships/slideMaster" Target="slideMasters/slideMaster7.xml"/><Relationship Id="rId7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B89F7E-9068-4A7D-9439-09917B817745}" type="doc">
      <dgm:prSet loTypeId="urn:microsoft.com/office/officeart/2005/8/layout/hProcess9" loCatId="process" qsTypeId="urn:microsoft.com/office/officeart/2005/8/quickstyle/simple1" qsCatId="simple" csTypeId="urn:microsoft.com/office/officeart/2005/8/colors/accent1_2" csCatId="accent1" phldr="1"/>
      <dgm:spPr/>
    </dgm:pt>
    <dgm:pt modelId="{C2D2AFEC-8986-4C39-A977-D7C83F7A3637}">
      <dgm:prSet phldrT="[Text]" custT="1"/>
      <dgm:spPr/>
      <dgm:t>
        <a:bodyPr/>
        <a:lstStyle/>
        <a:p>
          <a:r>
            <a:rPr lang="id-ID" sz="1200" b="1" dirty="0"/>
            <a:t>Studi Literatur</a:t>
          </a:r>
          <a:r>
            <a:rPr lang="id-ID" sz="1200" dirty="0"/>
            <a:t>: Mengkaji fitur dan arsitektur pada perangkat serupa</a:t>
          </a:r>
          <a:endParaRPr lang="en-ID" sz="1200" dirty="0"/>
        </a:p>
      </dgm:t>
    </dgm:pt>
    <dgm:pt modelId="{570BB9DA-C666-469F-936E-D50CD152D55D}" type="parTrans" cxnId="{AB70B125-4A1E-43EF-98B3-4429E93652F6}">
      <dgm:prSet/>
      <dgm:spPr/>
      <dgm:t>
        <a:bodyPr/>
        <a:lstStyle/>
        <a:p>
          <a:endParaRPr lang="en-ID" sz="2000"/>
        </a:p>
      </dgm:t>
    </dgm:pt>
    <dgm:pt modelId="{8AEA58B2-E4B0-489A-B634-0258A237490B}" type="sibTrans" cxnId="{AB70B125-4A1E-43EF-98B3-4429E93652F6}">
      <dgm:prSet/>
      <dgm:spPr/>
      <dgm:t>
        <a:bodyPr/>
        <a:lstStyle/>
        <a:p>
          <a:endParaRPr lang="en-ID" sz="2000"/>
        </a:p>
      </dgm:t>
    </dgm:pt>
    <dgm:pt modelId="{DE61AE6A-B55E-4D42-BCDA-E4697A39B76F}">
      <dgm:prSet phldrT="[Text]" custT="1"/>
      <dgm:spPr/>
      <dgm:t>
        <a:bodyPr/>
        <a:lstStyle/>
        <a:p>
          <a:pPr>
            <a:buFont typeface="+mj-lt"/>
            <a:buAutoNum type="arabicPeriod"/>
          </a:pPr>
          <a:r>
            <a:rPr lang="id-ID" sz="1200" b="1" dirty="0"/>
            <a:t>Perancangan Sistem</a:t>
          </a:r>
          <a:r>
            <a:rPr lang="id-ID" sz="1200" dirty="0"/>
            <a:t>: Merancang arsitektur perangkat keras dan perangkat lunak yang mendukung fungsionalitas yang diinginkan.</a:t>
          </a:r>
          <a:endParaRPr lang="en-ID" sz="1200" dirty="0"/>
        </a:p>
      </dgm:t>
    </dgm:pt>
    <dgm:pt modelId="{8C732686-1CB2-4F5E-A567-AFFF87088407}" type="parTrans" cxnId="{693847E0-B44D-4AC7-98A2-1484FF8F03DB}">
      <dgm:prSet/>
      <dgm:spPr/>
      <dgm:t>
        <a:bodyPr/>
        <a:lstStyle/>
        <a:p>
          <a:endParaRPr lang="en-ID" sz="2000"/>
        </a:p>
      </dgm:t>
    </dgm:pt>
    <dgm:pt modelId="{3F902618-F526-4787-8CBE-8C0EB5755569}" type="sibTrans" cxnId="{693847E0-B44D-4AC7-98A2-1484FF8F03DB}">
      <dgm:prSet/>
      <dgm:spPr/>
      <dgm:t>
        <a:bodyPr/>
        <a:lstStyle/>
        <a:p>
          <a:endParaRPr lang="en-ID" sz="2000"/>
        </a:p>
      </dgm:t>
    </dgm:pt>
    <dgm:pt modelId="{C152714D-504B-4EB2-901A-4BEFE54F505B}">
      <dgm:prSet phldrT="[Text]" custT="1"/>
      <dgm:spPr/>
      <dgm:t>
        <a:bodyPr/>
        <a:lstStyle/>
        <a:p>
          <a:pPr>
            <a:buFont typeface="+mj-lt"/>
            <a:buAutoNum type="arabicPeriod"/>
          </a:pPr>
          <a:r>
            <a:rPr lang="id-ID" sz="1200" b="1" dirty="0"/>
            <a:t>Pengembangan Perangkat Keras</a:t>
          </a:r>
          <a:r>
            <a:rPr lang="id-ID" sz="1200" dirty="0"/>
            <a:t>: Membangun prototipe fisik alat menggunakan modul RF, RFID/NFC </a:t>
          </a:r>
          <a:r>
            <a:rPr lang="id-ID" sz="1200" dirty="0" err="1"/>
            <a:t>reader</a:t>
          </a:r>
          <a:r>
            <a:rPr lang="id-ID" sz="1200" dirty="0"/>
            <a:t>, dan </a:t>
          </a:r>
          <a:r>
            <a:rPr lang="id-ID" sz="1200" dirty="0" err="1"/>
            <a:t>mikrokontroler</a:t>
          </a:r>
          <a:r>
            <a:rPr lang="id-ID" sz="1200" dirty="0"/>
            <a:t> (seperti ESP32)</a:t>
          </a:r>
          <a:r>
            <a:rPr lang="en-US" sz="1200" dirty="0"/>
            <a:t>.</a:t>
          </a:r>
          <a:endParaRPr lang="en-ID" sz="1200" dirty="0"/>
        </a:p>
      </dgm:t>
    </dgm:pt>
    <dgm:pt modelId="{B91A5C66-FCC7-4C6B-A09C-CE5CA251D496}" type="parTrans" cxnId="{BF733438-08C4-4CAA-A580-F7AC647763FE}">
      <dgm:prSet/>
      <dgm:spPr/>
      <dgm:t>
        <a:bodyPr/>
        <a:lstStyle/>
        <a:p>
          <a:endParaRPr lang="en-ID" sz="2000"/>
        </a:p>
      </dgm:t>
    </dgm:pt>
    <dgm:pt modelId="{5041C584-5740-4297-8EBE-FA5206BDF65E}" type="sibTrans" cxnId="{BF733438-08C4-4CAA-A580-F7AC647763FE}">
      <dgm:prSet/>
      <dgm:spPr/>
      <dgm:t>
        <a:bodyPr/>
        <a:lstStyle/>
        <a:p>
          <a:endParaRPr lang="en-ID" sz="2000"/>
        </a:p>
      </dgm:t>
    </dgm:pt>
    <dgm:pt modelId="{0CD7E1BF-08D7-4966-9E32-BD47990DBABB}">
      <dgm:prSet phldrT="[Text]" custT="1"/>
      <dgm:spPr/>
      <dgm:t>
        <a:bodyPr/>
        <a:lstStyle/>
        <a:p>
          <a:pPr>
            <a:buFont typeface="+mj-lt"/>
            <a:buAutoNum type="arabicPeriod"/>
          </a:pPr>
          <a:r>
            <a:rPr lang="id-ID" sz="1200" b="1"/>
            <a:t>Pengujian dan Validasi</a:t>
          </a:r>
          <a:r>
            <a:rPr lang="id-ID" sz="1200"/>
            <a:t>: Menguji kemampuan alat dalam berbagai skenario, termasuk pengujian sinyal RF, RFID, dan IR, serta konektivitas IoT.</a:t>
          </a:r>
          <a:endParaRPr lang="en-ID" sz="1200" dirty="0"/>
        </a:p>
      </dgm:t>
    </dgm:pt>
    <dgm:pt modelId="{C99E89C6-F731-47FC-8144-5355056EB3FF}" type="parTrans" cxnId="{AE4FBD50-284D-45AA-A092-96B225C60F8F}">
      <dgm:prSet/>
      <dgm:spPr/>
      <dgm:t>
        <a:bodyPr/>
        <a:lstStyle/>
        <a:p>
          <a:endParaRPr lang="en-ID" sz="2000"/>
        </a:p>
      </dgm:t>
    </dgm:pt>
    <dgm:pt modelId="{B6A6E876-17CC-4182-890E-42946C7F6061}" type="sibTrans" cxnId="{AE4FBD50-284D-45AA-A092-96B225C60F8F}">
      <dgm:prSet/>
      <dgm:spPr/>
      <dgm:t>
        <a:bodyPr/>
        <a:lstStyle/>
        <a:p>
          <a:endParaRPr lang="en-ID" sz="2000"/>
        </a:p>
      </dgm:t>
    </dgm:pt>
    <dgm:pt modelId="{A9D03BC3-926E-4663-B9E9-ED19077F5D27}">
      <dgm:prSet phldrT="[Text]" custT="1"/>
      <dgm:spPr/>
      <dgm:t>
        <a:bodyPr/>
        <a:lstStyle/>
        <a:p>
          <a:pPr>
            <a:buFont typeface="+mj-lt"/>
            <a:buAutoNum type="arabicPeriod"/>
          </a:pPr>
          <a:r>
            <a:rPr lang="id-ID" sz="1200" b="1" dirty="0"/>
            <a:t>Evaluasi </a:t>
          </a:r>
          <a:r>
            <a:rPr lang="en-US" sz="1200" b="1" dirty="0" err="1"/>
            <a:t>Ketersediaan</a:t>
          </a:r>
          <a:r>
            <a:rPr lang="id-ID" sz="1200" dirty="0"/>
            <a:t>: Menghitung dan memastikan komponen yang digunakan legal digunakan di Indonesia.</a:t>
          </a:r>
          <a:endParaRPr lang="en-ID" sz="1200" dirty="0"/>
        </a:p>
      </dgm:t>
    </dgm:pt>
    <dgm:pt modelId="{EA25596E-975B-4462-B18B-F879CBECB27C}" type="parTrans" cxnId="{8859955A-231C-4337-989D-99F3875F23F4}">
      <dgm:prSet/>
      <dgm:spPr/>
      <dgm:t>
        <a:bodyPr/>
        <a:lstStyle/>
        <a:p>
          <a:endParaRPr lang="en-ID" sz="2000"/>
        </a:p>
      </dgm:t>
    </dgm:pt>
    <dgm:pt modelId="{0534650C-6229-46C6-A552-F9EF373F91C4}" type="sibTrans" cxnId="{8859955A-231C-4337-989D-99F3875F23F4}">
      <dgm:prSet/>
      <dgm:spPr/>
      <dgm:t>
        <a:bodyPr/>
        <a:lstStyle/>
        <a:p>
          <a:endParaRPr lang="en-ID" sz="2000"/>
        </a:p>
      </dgm:t>
    </dgm:pt>
    <dgm:pt modelId="{1AD37AEF-3B58-428A-A26D-0DEC6D930B08}">
      <dgm:prSet phldrT="[Text]" custT="1"/>
      <dgm:spPr/>
      <dgm:t>
        <a:bodyPr/>
        <a:lstStyle/>
        <a:p>
          <a:pPr>
            <a:buFont typeface="+mj-lt"/>
            <a:buAutoNum type="arabicPeriod"/>
          </a:pPr>
          <a:r>
            <a:rPr lang="id-ID" sz="1200" b="1"/>
            <a:t>Pengembangan </a:t>
          </a:r>
          <a:r>
            <a:rPr lang="id-ID" sz="1200" b="1" dirty="0"/>
            <a:t>Perangkat Lunak</a:t>
          </a:r>
          <a:r>
            <a:rPr lang="id-ID" sz="1200" dirty="0"/>
            <a:t>: Mengembangkan </a:t>
          </a:r>
          <a:r>
            <a:rPr lang="id-ID" sz="1200" dirty="0" err="1"/>
            <a:t>firmware</a:t>
          </a:r>
          <a:r>
            <a:rPr lang="id-ID" sz="1200" dirty="0"/>
            <a:t> untuk mengontrol fungsi alat serta membuat antarmuka yang sederhana dan efisien.</a:t>
          </a:r>
          <a:endParaRPr lang="en-ID" sz="1200" dirty="0"/>
        </a:p>
      </dgm:t>
    </dgm:pt>
    <dgm:pt modelId="{F59362A1-E53D-4FA0-A83E-BDEA6992AD59}" type="parTrans" cxnId="{C8DBA187-471F-4A70-BAF9-01DC57769C0C}">
      <dgm:prSet/>
      <dgm:spPr/>
      <dgm:t>
        <a:bodyPr/>
        <a:lstStyle/>
        <a:p>
          <a:endParaRPr lang="en-ID"/>
        </a:p>
      </dgm:t>
    </dgm:pt>
    <dgm:pt modelId="{64D1B338-759F-48C7-818A-B29BB41B57F9}" type="sibTrans" cxnId="{C8DBA187-471F-4A70-BAF9-01DC57769C0C}">
      <dgm:prSet/>
      <dgm:spPr/>
      <dgm:t>
        <a:bodyPr/>
        <a:lstStyle/>
        <a:p>
          <a:endParaRPr lang="en-ID"/>
        </a:p>
      </dgm:t>
    </dgm:pt>
    <dgm:pt modelId="{60033205-1343-42CE-A31B-BD210D191DB1}" type="pres">
      <dgm:prSet presAssocID="{F9B89F7E-9068-4A7D-9439-09917B817745}" presName="CompostProcess" presStyleCnt="0">
        <dgm:presLayoutVars>
          <dgm:dir/>
          <dgm:resizeHandles val="exact"/>
        </dgm:presLayoutVars>
      </dgm:prSet>
      <dgm:spPr/>
    </dgm:pt>
    <dgm:pt modelId="{B2D290B2-4A43-41D8-A203-9767A4B14D36}" type="pres">
      <dgm:prSet presAssocID="{F9B89F7E-9068-4A7D-9439-09917B817745}" presName="arrow" presStyleLbl="bgShp" presStyleIdx="0" presStyleCnt="1"/>
      <dgm:spPr/>
    </dgm:pt>
    <dgm:pt modelId="{A3B07C78-CF59-4F53-99CE-4A746279C17D}" type="pres">
      <dgm:prSet presAssocID="{F9B89F7E-9068-4A7D-9439-09917B817745}" presName="linearProcess" presStyleCnt="0"/>
      <dgm:spPr/>
    </dgm:pt>
    <dgm:pt modelId="{BB8FC9EA-DFB8-4A2B-8DB8-B81B4ADD45DB}" type="pres">
      <dgm:prSet presAssocID="{C2D2AFEC-8986-4C39-A977-D7C83F7A3637}" presName="textNode" presStyleLbl="node1" presStyleIdx="0" presStyleCnt="6">
        <dgm:presLayoutVars>
          <dgm:bulletEnabled val="1"/>
        </dgm:presLayoutVars>
      </dgm:prSet>
      <dgm:spPr/>
    </dgm:pt>
    <dgm:pt modelId="{BB726DEF-7412-4E7F-A569-F338B1EB4FA3}" type="pres">
      <dgm:prSet presAssocID="{8AEA58B2-E4B0-489A-B634-0258A237490B}" presName="sibTrans" presStyleCnt="0"/>
      <dgm:spPr/>
    </dgm:pt>
    <dgm:pt modelId="{B49051A8-C750-418E-A2E6-B6E76D24B5CA}" type="pres">
      <dgm:prSet presAssocID="{DE61AE6A-B55E-4D42-BCDA-E4697A39B76F}" presName="textNode" presStyleLbl="node1" presStyleIdx="1" presStyleCnt="6">
        <dgm:presLayoutVars>
          <dgm:bulletEnabled val="1"/>
        </dgm:presLayoutVars>
      </dgm:prSet>
      <dgm:spPr/>
    </dgm:pt>
    <dgm:pt modelId="{8F451BC8-AEED-4FF1-8C80-A89C65EEAFDC}" type="pres">
      <dgm:prSet presAssocID="{3F902618-F526-4787-8CBE-8C0EB5755569}" presName="sibTrans" presStyleCnt="0"/>
      <dgm:spPr/>
    </dgm:pt>
    <dgm:pt modelId="{6844423F-22C8-4699-8557-501F69BB2C8E}" type="pres">
      <dgm:prSet presAssocID="{C152714D-504B-4EB2-901A-4BEFE54F505B}" presName="textNode" presStyleLbl="node1" presStyleIdx="2" presStyleCnt="6" custScaleY="136654">
        <dgm:presLayoutVars>
          <dgm:bulletEnabled val="1"/>
        </dgm:presLayoutVars>
      </dgm:prSet>
      <dgm:spPr/>
    </dgm:pt>
    <dgm:pt modelId="{231FA67F-B8E9-4FA2-8854-CA0D885BF9E8}" type="pres">
      <dgm:prSet presAssocID="{5041C584-5740-4297-8EBE-FA5206BDF65E}" presName="sibTrans" presStyleCnt="0"/>
      <dgm:spPr/>
    </dgm:pt>
    <dgm:pt modelId="{A2DE0DA7-6BF7-489C-967D-7CF884284662}" type="pres">
      <dgm:prSet presAssocID="{1AD37AEF-3B58-428A-A26D-0DEC6D930B08}" presName="textNode" presStyleLbl="node1" presStyleIdx="3" presStyleCnt="6">
        <dgm:presLayoutVars>
          <dgm:bulletEnabled val="1"/>
        </dgm:presLayoutVars>
      </dgm:prSet>
      <dgm:spPr/>
    </dgm:pt>
    <dgm:pt modelId="{1C1ED08F-4070-4820-9D51-1EB1BED3E0EB}" type="pres">
      <dgm:prSet presAssocID="{64D1B338-759F-48C7-818A-B29BB41B57F9}" presName="sibTrans" presStyleCnt="0"/>
      <dgm:spPr/>
    </dgm:pt>
    <dgm:pt modelId="{7B874D22-8443-4B69-BB16-323537F6EFF6}" type="pres">
      <dgm:prSet presAssocID="{0CD7E1BF-08D7-4966-9E32-BD47990DBABB}" presName="textNode" presStyleLbl="node1" presStyleIdx="4" presStyleCnt="6">
        <dgm:presLayoutVars>
          <dgm:bulletEnabled val="1"/>
        </dgm:presLayoutVars>
      </dgm:prSet>
      <dgm:spPr/>
    </dgm:pt>
    <dgm:pt modelId="{58C780A3-74CB-44B4-AA58-0E82BA6BF2A5}" type="pres">
      <dgm:prSet presAssocID="{B6A6E876-17CC-4182-890E-42946C7F6061}" presName="sibTrans" presStyleCnt="0"/>
      <dgm:spPr/>
    </dgm:pt>
    <dgm:pt modelId="{01BDB187-F16C-435B-AF98-0379D89F9343}" type="pres">
      <dgm:prSet presAssocID="{A9D03BC3-926E-4663-B9E9-ED19077F5D27}" presName="textNode" presStyleLbl="node1" presStyleIdx="5" presStyleCnt="6" custScaleY="105805">
        <dgm:presLayoutVars>
          <dgm:bulletEnabled val="1"/>
        </dgm:presLayoutVars>
      </dgm:prSet>
      <dgm:spPr/>
    </dgm:pt>
  </dgm:ptLst>
  <dgm:cxnLst>
    <dgm:cxn modelId="{D01F1C19-C2C4-4C19-8573-0F17DF546B30}" type="presOf" srcId="{DE61AE6A-B55E-4D42-BCDA-E4697A39B76F}" destId="{B49051A8-C750-418E-A2E6-B6E76D24B5CA}" srcOrd="0" destOrd="0" presId="urn:microsoft.com/office/officeart/2005/8/layout/hProcess9"/>
    <dgm:cxn modelId="{AB70B125-4A1E-43EF-98B3-4429E93652F6}" srcId="{F9B89F7E-9068-4A7D-9439-09917B817745}" destId="{C2D2AFEC-8986-4C39-A977-D7C83F7A3637}" srcOrd="0" destOrd="0" parTransId="{570BB9DA-C666-469F-936E-D50CD152D55D}" sibTransId="{8AEA58B2-E4B0-489A-B634-0258A237490B}"/>
    <dgm:cxn modelId="{BF733438-08C4-4CAA-A580-F7AC647763FE}" srcId="{F9B89F7E-9068-4A7D-9439-09917B817745}" destId="{C152714D-504B-4EB2-901A-4BEFE54F505B}" srcOrd="2" destOrd="0" parTransId="{B91A5C66-FCC7-4C6B-A09C-CE5CA251D496}" sibTransId="{5041C584-5740-4297-8EBE-FA5206BDF65E}"/>
    <dgm:cxn modelId="{32BB726D-AAE5-442B-BDEA-2C66C6ACCABA}" type="presOf" srcId="{A9D03BC3-926E-4663-B9E9-ED19077F5D27}" destId="{01BDB187-F16C-435B-AF98-0379D89F9343}" srcOrd="0" destOrd="0" presId="urn:microsoft.com/office/officeart/2005/8/layout/hProcess9"/>
    <dgm:cxn modelId="{AE4FBD50-284D-45AA-A092-96B225C60F8F}" srcId="{F9B89F7E-9068-4A7D-9439-09917B817745}" destId="{0CD7E1BF-08D7-4966-9E32-BD47990DBABB}" srcOrd="4" destOrd="0" parTransId="{C99E89C6-F731-47FC-8144-5355056EB3FF}" sibTransId="{B6A6E876-17CC-4182-890E-42946C7F6061}"/>
    <dgm:cxn modelId="{FC633572-25D7-43F4-B93F-CFBBE60D5954}" type="presOf" srcId="{0CD7E1BF-08D7-4966-9E32-BD47990DBABB}" destId="{7B874D22-8443-4B69-BB16-323537F6EFF6}" srcOrd="0" destOrd="0" presId="urn:microsoft.com/office/officeart/2005/8/layout/hProcess9"/>
    <dgm:cxn modelId="{B7F32653-B0DD-4AD1-A8CF-AEAD8B0D0AEB}" type="presOf" srcId="{F9B89F7E-9068-4A7D-9439-09917B817745}" destId="{60033205-1343-42CE-A31B-BD210D191DB1}" srcOrd="0" destOrd="0" presId="urn:microsoft.com/office/officeart/2005/8/layout/hProcess9"/>
    <dgm:cxn modelId="{4DDE745A-3D3F-40F0-B324-7B92EBB264E9}" type="presOf" srcId="{1AD37AEF-3B58-428A-A26D-0DEC6D930B08}" destId="{A2DE0DA7-6BF7-489C-967D-7CF884284662}" srcOrd="0" destOrd="0" presId="urn:microsoft.com/office/officeart/2005/8/layout/hProcess9"/>
    <dgm:cxn modelId="{8859955A-231C-4337-989D-99F3875F23F4}" srcId="{F9B89F7E-9068-4A7D-9439-09917B817745}" destId="{A9D03BC3-926E-4663-B9E9-ED19077F5D27}" srcOrd="5" destOrd="0" parTransId="{EA25596E-975B-4462-B18B-F879CBECB27C}" sibTransId="{0534650C-6229-46C6-A552-F9EF373F91C4}"/>
    <dgm:cxn modelId="{C8DBA187-471F-4A70-BAF9-01DC57769C0C}" srcId="{F9B89F7E-9068-4A7D-9439-09917B817745}" destId="{1AD37AEF-3B58-428A-A26D-0DEC6D930B08}" srcOrd="3" destOrd="0" parTransId="{F59362A1-E53D-4FA0-A83E-BDEA6992AD59}" sibTransId="{64D1B338-759F-48C7-818A-B29BB41B57F9}"/>
    <dgm:cxn modelId="{D30F7795-6CDB-4C3B-9636-14F93EC00185}" type="presOf" srcId="{C2D2AFEC-8986-4C39-A977-D7C83F7A3637}" destId="{BB8FC9EA-DFB8-4A2B-8DB8-B81B4ADD45DB}" srcOrd="0" destOrd="0" presId="urn:microsoft.com/office/officeart/2005/8/layout/hProcess9"/>
    <dgm:cxn modelId="{CED6FAAB-BF25-44B7-9DAE-A1849DD9AFD6}" type="presOf" srcId="{C152714D-504B-4EB2-901A-4BEFE54F505B}" destId="{6844423F-22C8-4699-8557-501F69BB2C8E}" srcOrd="0" destOrd="0" presId="urn:microsoft.com/office/officeart/2005/8/layout/hProcess9"/>
    <dgm:cxn modelId="{693847E0-B44D-4AC7-98A2-1484FF8F03DB}" srcId="{F9B89F7E-9068-4A7D-9439-09917B817745}" destId="{DE61AE6A-B55E-4D42-BCDA-E4697A39B76F}" srcOrd="1" destOrd="0" parTransId="{8C732686-1CB2-4F5E-A567-AFFF87088407}" sibTransId="{3F902618-F526-4787-8CBE-8C0EB5755569}"/>
    <dgm:cxn modelId="{83DAD2BE-6E29-4FD7-92A4-6367692148F7}" type="presParOf" srcId="{60033205-1343-42CE-A31B-BD210D191DB1}" destId="{B2D290B2-4A43-41D8-A203-9767A4B14D36}" srcOrd="0" destOrd="0" presId="urn:microsoft.com/office/officeart/2005/8/layout/hProcess9"/>
    <dgm:cxn modelId="{E60E9825-E215-49D0-A94A-2F0ABEC828B3}" type="presParOf" srcId="{60033205-1343-42CE-A31B-BD210D191DB1}" destId="{A3B07C78-CF59-4F53-99CE-4A746279C17D}" srcOrd="1" destOrd="0" presId="urn:microsoft.com/office/officeart/2005/8/layout/hProcess9"/>
    <dgm:cxn modelId="{FF50FF60-4A8A-4BAC-8780-1D75937A6748}" type="presParOf" srcId="{A3B07C78-CF59-4F53-99CE-4A746279C17D}" destId="{BB8FC9EA-DFB8-4A2B-8DB8-B81B4ADD45DB}" srcOrd="0" destOrd="0" presId="urn:microsoft.com/office/officeart/2005/8/layout/hProcess9"/>
    <dgm:cxn modelId="{D11AF54C-2B2F-4765-A2CF-328E7FA6AC28}" type="presParOf" srcId="{A3B07C78-CF59-4F53-99CE-4A746279C17D}" destId="{BB726DEF-7412-4E7F-A569-F338B1EB4FA3}" srcOrd="1" destOrd="0" presId="urn:microsoft.com/office/officeart/2005/8/layout/hProcess9"/>
    <dgm:cxn modelId="{EF50F209-2B22-45D7-8E7F-8062BD565618}" type="presParOf" srcId="{A3B07C78-CF59-4F53-99CE-4A746279C17D}" destId="{B49051A8-C750-418E-A2E6-B6E76D24B5CA}" srcOrd="2" destOrd="0" presId="urn:microsoft.com/office/officeart/2005/8/layout/hProcess9"/>
    <dgm:cxn modelId="{21A55145-6850-4D1C-AC4E-57ED6C0B5A89}" type="presParOf" srcId="{A3B07C78-CF59-4F53-99CE-4A746279C17D}" destId="{8F451BC8-AEED-4FF1-8C80-A89C65EEAFDC}" srcOrd="3" destOrd="0" presId="urn:microsoft.com/office/officeart/2005/8/layout/hProcess9"/>
    <dgm:cxn modelId="{A491A799-A8F3-4C83-A67A-10B953A0E926}" type="presParOf" srcId="{A3B07C78-CF59-4F53-99CE-4A746279C17D}" destId="{6844423F-22C8-4699-8557-501F69BB2C8E}" srcOrd="4" destOrd="0" presId="urn:microsoft.com/office/officeart/2005/8/layout/hProcess9"/>
    <dgm:cxn modelId="{E614C5FF-69AC-4189-9FBA-E10D724EA61E}" type="presParOf" srcId="{A3B07C78-CF59-4F53-99CE-4A746279C17D}" destId="{231FA67F-B8E9-4FA2-8854-CA0D885BF9E8}" srcOrd="5" destOrd="0" presId="urn:microsoft.com/office/officeart/2005/8/layout/hProcess9"/>
    <dgm:cxn modelId="{D18F0E47-5590-48DD-9EFD-F5675BD9A986}" type="presParOf" srcId="{A3B07C78-CF59-4F53-99CE-4A746279C17D}" destId="{A2DE0DA7-6BF7-489C-967D-7CF884284662}" srcOrd="6" destOrd="0" presId="urn:microsoft.com/office/officeart/2005/8/layout/hProcess9"/>
    <dgm:cxn modelId="{5C676DAB-EDA4-48FE-BE62-FB08E48A0ADD}" type="presParOf" srcId="{A3B07C78-CF59-4F53-99CE-4A746279C17D}" destId="{1C1ED08F-4070-4820-9D51-1EB1BED3E0EB}" srcOrd="7" destOrd="0" presId="urn:microsoft.com/office/officeart/2005/8/layout/hProcess9"/>
    <dgm:cxn modelId="{EC9A5E77-E777-4081-BCBC-F43B19F120E8}" type="presParOf" srcId="{A3B07C78-CF59-4F53-99CE-4A746279C17D}" destId="{7B874D22-8443-4B69-BB16-323537F6EFF6}" srcOrd="8" destOrd="0" presId="urn:microsoft.com/office/officeart/2005/8/layout/hProcess9"/>
    <dgm:cxn modelId="{AB3E997D-050E-44D6-AE83-8AD605976EDC}" type="presParOf" srcId="{A3B07C78-CF59-4F53-99CE-4A746279C17D}" destId="{58C780A3-74CB-44B4-AA58-0E82BA6BF2A5}" srcOrd="9" destOrd="0" presId="urn:microsoft.com/office/officeart/2005/8/layout/hProcess9"/>
    <dgm:cxn modelId="{D640A2E2-A7CF-4469-9FDC-D6FDFC818E70}" type="presParOf" srcId="{A3B07C78-CF59-4F53-99CE-4A746279C17D}" destId="{01BDB187-F16C-435B-AF98-0379D89F9343}"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D290B2-4A43-41D8-A203-9767A4B14D36}">
      <dsp:nvSpPr>
        <dsp:cNvPr id="0" name=""/>
        <dsp:cNvSpPr/>
      </dsp:nvSpPr>
      <dsp:spPr>
        <a:xfrm>
          <a:off x="895859" y="0"/>
          <a:ext cx="10153080" cy="500148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8FC9EA-DFB8-4A2B-8DB8-B81B4ADD45DB}">
      <dsp:nvSpPr>
        <dsp:cNvPr id="0" name=""/>
        <dsp:cNvSpPr/>
      </dsp:nvSpPr>
      <dsp:spPr>
        <a:xfrm>
          <a:off x="145" y="1500444"/>
          <a:ext cx="1747976" cy="2000592"/>
        </a:xfrm>
        <a:prstGeom prst="roundRect">
          <a:avLst/>
        </a:prstGeom>
        <a:solidFill>
          <a:schemeClr val="accent1">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d-ID" sz="1200" b="1" kern="1200" dirty="0"/>
            <a:t>Studi Literatur</a:t>
          </a:r>
          <a:r>
            <a:rPr lang="id-ID" sz="1200" kern="1200" dirty="0"/>
            <a:t>: Mengkaji fitur dan arsitektur pada perangkat serupa</a:t>
          </a:r>
          <a:endParaRPr lang="en-ID" sz="1200" kern="1200" dirty="0"/>
        </a:p>
      </dsp:txBody>
      <dsp:txXfrm>
        <a:off x="85474" y="1585773"/>
        <a:ext cx="1577318" cy="1829934"/>
      </dsp:txXfrm>
    </dsp:sp>
    <dsp:sp modelId="{B49051A8-C750-418E-A2E6-B6E76D24B5CA}">
      <dsp:nvSpPr>
        <dsp:cNvPr id="0" name=""/>
        <dsp:cNvSpPr/>
      </dsp:nvSpPr>
      <dsp:spPr>
        <a:xfrm>
          <a:off x="2039452" y="1500444"/>
          <a:ext cx="1747976" cy="2000592"/>
        </a:xfrm>
        <a:prstGeom prst="roundRect">
          <a:avLst/>
        </a:prstGeom>
        <a:solidFill>
          <a:schemeClr val="accent1">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id-ID" sz="1200" b="1" kern="1200" dirty="0"/>
            <a:t>Perancangan Sistem</a:t>
          </a:r>
          <a:r>
            <a:rPr lang="id-ID" sz="1200" kern="1200" dirty="0"/>
            <a:t>: Merancang arsitektur perangkat keras dan perangkat lunak yang mendukung fungsionalitas yang diinginkan.</a:t>
          </a:r>
          <a:endParaRPr lang="en-ID" sz="1200" kern="1200" dirty="0"/>
        </a:p>
      </dsp:txBody>
      <dsp:txXfrm>
        <a:off x="2124781" y="1585773"/>
        <a:ext cx="1577318" cy="1829934"/>
      </dsp:txXfrm>
    </dsp:sp>
    <dsp:sp modelId="{6844423F-22C8-4699-8557-501F69BB2C8E}">
      <dsp:nvSpPr>
        <dsp:cNvPr id="0" name=""/>
        <dsp:cNvSpPr/>
      </dsp:nvSpPr>
      <dsp:spPr>
        <a:xfrm>
          <a:off x="4078758" y="1133795"/>
          <a:ext cx="1747976" cy="2733888"/>
        </a:xfrm>
        <a:prstGeom prst="roundRect">
          <a:avLst/>
        </a:prstGeom>
        <a:solidFill>
          <a:schemeClr val="accent1">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id-ID" sz="1200" b="1" kern="1200" dirty="0"/>
            <a:t>Pengembangan Perangkat Keras</a:t>
          </a:r>
          <a:r>
            <a:rPr lang="id-ID" sz="1200" kern="1200" dirty="0"/>
            <a:t>: Membangun prototipe fisik alat menggunakan modul RF, RFID/NFC </a:t>
          </a:r>
          <a:r>
            <a:rPr lang="id-ID" sz="1200" kern="1200" dirty="0" err="1"/>
            <a:t>reader</a:t>
          </a:r>
          <a:r>
            <a:rPr lang="id-ID" sz="1200" kern="1200" dirty="0"/>
            <a:t>, dan </a:t>
          </a:r>
          <a:r>
            <a:rPr lang="id-ID" sz="1200" kern="1200" dirty="0" err="1"/>
            <a:t>mikrokontroler</a:t>
          </a:r>
          <a:r>
            <a:rPr lang="id-ID" sz="1200" kern="1200" dirty="0"/>
            <a:t> (seperti ESP32)</a:t>
          </a:r>
          <a:r>
            <a:rPr lang="en-US" sz="1200" kern="1200" dirty="0"/>
            <a:t>.</a:t>
          </a:r>
          <a:endParaRPr lang="en-ID" sz="1200" kern="1200" dirty="0"/>
        </a:p>
      </dsp:txBody>
      <dsp:txXfrm>
        <a:off x="4164087" y="1219124"/>
        <a:ext cx="1577318" cy="2563230"/>
      </dsp:txXfrm>
    </dsp:sp>
    <dsp:sp modelId="{A2DE0DA7-6BF7-489C-967D-7CF884284662}">
      <dsp:nvSpPr>
        <dsp:cNvPr id="0" name=""/>
        <dsp:cNvSpPr/>
      </dsp:nvSpPr>
      <dsp:spPr>
        <a:xfrm>
          <a:off x="6118064" y="1500444"/>
          <a:ext cx="1747976" cy="2000592"/>
        </a:xfrm>
        <a:prstGeom prst="roundRect">
          <a:avLst/>
        </a:prstGeom>
        <a:solidFill>
          <a:schemeClr val="accent1">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id-ID" sz="1200" b="1" kern="1200"/>
            <a:t>Pengembangan </a:t>
          </a:r>
          <a:r>
            <a:rPr lang="id-ID" sz="1200" b="1" kern="1200" dirty="0"/>
            <a:t>Perangkat Lunak</a:t>
          </a:r>
          <a:r>
            <a:rPr lang="id-ID" sz="1200" kern="1200" dirty="0"/>
            <a:t>: Mengembangkan </a:t>
          </a:r>
          <a:r>
            <a:rPr lang="id-ID" sz="1200" kern="1200" dirty="0" err="1"/>
            <a:t>firmware</a:t>
          </a:r>
          <a:r>
            <a:rPr lang="id-ID" sz="1200" kern="1200" dirty="0"/>
            <a:t> untuk mengontrol fungsi alat serta membuat antarmuka yang sederhana dan efisien.</a:t>
          </a:r>
          <a:endParaRPr lang="en-ID" sz="1200" kern="1200" dirty="0"/>
        </a:p>
      </dsp:txBody>
      <dsp:txXfrm>
        <a:off x="6203393" y="1585773"/>
        <a:ext cx="1577318" cy="1829934"/>
      </dsp:txXfrm>
    </dsp:sp>
    <dsp:sp modelId="{7B874D22-8443-4B69-BB16-323537F6EFF6}">
      <dsp:nvSpPr>
        <dsp:cNvPr id="0" name=""/>
        <dsp:cNvSpPr/>
      </dsp:nvSpPr>
      <dsp:spPr>
        <a:xfrm>
          <a:off x="8157371" y="1500444"/>
          <a:ext cx="1747976" cy="2000592"/>
        </a:xfrm>
        <a:prstGeom prst="roundRect">
          <a:avLst/>
        </a:prstGeom>
        <a:solidFill>
          <a:schemeClr val="accent1">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id-ID" sz="1200" b="1" kern="1200"/>
            <a:t>Pengujian dan Validasi</a:t>
          </a:r>
          <a:r>
            <a:rPr lang="id-ID" sz="1200" kern="1200"/>
            <a:t>: Menguji kemampuan alat dalam berbagai skenario, termasuk pengujian sinyal RF, RFID, dan IR, serta konektivitas IoT.</a:t>
          </a:r>
          <a:endParaRPr lang="en-ID" sz="1200" kern="1200" dirty="0"/>
        </a:p>
      </dsp:txBody>
      <dsp:txXfrm>
        <a:off x="8242700" y="1585773"/>
        <a:ext cx="1577318" cy="1829934"/>
      </dsp:txXfrm>
    </dsp:sp>
    <dsp:sp modelId="{01BDB187-F16C-435B-AF98-0379D89F9343}">
      <dsp:nvSpPr>
        <dsp:cNvPr id="0" name=""/>
        <dsp:cNvSpPr/>
      </dsp:nvSpPr>
      <dsp:spPr>
        <a:xfrm>
          <a:off x="10196677" y="1442376"/>
          <a:ext cx="1747976" cy="2116726"/>
        </a:xfrm>
        <a:prstGeom prst="roundRect">
          <a:avLst/>
        </a:prstGeom>
        <a:solidFill>
          <a:schemeClr val="accent1">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id-ID" sz="1200" b="1" kern="1200" dirty="0"/>
            <a:t>Evaluasi </a:t>
          </a:r>
          <a:r>
            <a:rPr lang="en-US" sz="1200" b="1" kern="1200" dirty="0" err="1"/>
            <a:t>Ketersediaan</a:t>
          </a:r>
          <a:r>
            <a:rPr lang="id-ID" sz="1200" kern="1200" dirty="0"/>
            <a:t>: Menghitung dan memastikan komponen yang digunakan legal digunakan di Indonesia.</a:t>
          </a:r>
          <a:endParaRPr lang="en-ID" sz="1200" kern="1200" dirty="0"/>
        </a:p>
      </dsp:txBody>
      <dsp:txXfrm>
        <a:off x="10282006" y="1527705"/>
        <a:ext cx="1577318" cy="194606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75"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n-US" sz="1800" b="0" u="none" strike="noStrike">
                <a:solidFill>
                  <a:schemeClr val="dk1"/>
                </a:solidFill>
                <a:uFillTx/>
                <a:latin typeface="Grandview"/>
              </a:rPr>
              <a:t>Click to move the slide</a:t>
            </a:r>
          </a:p>
        </p:txBody>
      </p:sp>
      <p:sp>
        <p:nvSpPr>
          <p:cNvPr id="676"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216000" indent="-216000">
              <a:buNone/>
            </a:pPr>
            <a:r>
              <a:rPr lang="en-US" sz="2000" b="0" u="none" strike="noStrike">
                <a:solidFill>
                  <a:srgbClr val="000000"/>
                </a:solidFill>
                <a:uFillTx/>
                <a:latin typeface="Arial"/>
              </a:rPr>
              <a:t>Click to edit the notes format</a:t>
            </a:r>
          </a:p>
        </p:txBody>
      </p:sp>
      <p:sp>
        <p:nvSpPr>
          <p:cNvPr id="677"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pPr indent="0">
              <a:buNone/>
            </a:pPr>
            <a:r>
              <a:rPr lang="en-US" sz="1400" b="0" u="none" strike="noStrike">
                <a:solidFill>
                  <a:srgbClr val="000000"/>
                </a:solidFill>
                <a:uFillTx/>
                <a:latin typeface="Times New Roman"/>
              </a:rPr>
              <a:t> </a:t>
            </a:r>
          </a:p>
        </p:txBody>
      </p:sp>
      <p:sp>
        <p:nvSpPr>
          <p:cNvPr id="678" name="PlaceHolder 4"/>
          <p:cNvSpPr>
            <a:spLocks noGrp="1"/>
          </p:cNvSpPr>
          <p:nvPr>
            <p:ph type="dt" idx="37"/>
          </p:nvPr>
        </p:nvSpPr>
        <p:spPr>
          <a:xfrm>
            <a:off x="4399200" y="0"/>
            <a:ext cx="3372840" cy="502560"/>
          </a:xfrm>
          <a:prstGeom prst="rect">
            <a:avLst/>
          </a:prstGeom>
          <a:noFill/>
          <a:ln w="0">
            <a:noFill/>
          </a:ln>
        </p:spPr>
        <p:txBody>
          <a:bodyPr lIns="0" tIns="0" rIns="0" bIns="0" anchor="t">
            <a:noAutofit/>
          </a:bodyPr>
          <a:lstStyle>
            <a:lvl1pPr indent="0" algn="r">
              <a:buNone/>
              <a:defRPr lang="en-US" sz="1400" b="0" u="none" strike="noStrike">
                <a:solidFill>
                  <a:srgbClr val="000000"/>
                </a:solidFill>
                <a:uFillTx/>
                <a:latin typeface="Times New Roman"/>
              </a:defRPr>
            </a:lvl1pPr>
          </a:lstStyle>
          <a:p>
            <a:pPr indent="0" algn="r">
              <a:buNone/>
            </a:pPr>
            <a:r>
              <a:rPr lang="en-US" sz="1400" b="0" u="none" strike="noStrike">
                <a:solidFill>
                  <a:srgbClr val="000000"/>
                </a:solidFill>
                <a:uFillTx/>
                <a:latin typeface="Times New Roman"/>
              </a:rPr>
              <a:t> </a:t>
            </a:r>
          </a:p>
        </p:txBody>
      </p:sp>
      <p:sp>
        <p:nvSpPr>
          <p:cNvPr id="679" name="PlaceHolder 5"/>
          <p:cNvSpPr>
            <a:spLocks noGrp="1"/>
          </p:cNvSpPr>
          <p:nvPr>
            <p:ph type="ftr" idx="38"/>
          </p:nvPr>
        </p:nvSpPr>
        <p:spPr>
          <a:xfrm>
            <a:off x="0" y="9555480"/>
            <a:ext cx="3372840" cy="502560"/>
          </a:xfrm>
          <a:prstGeom prst="rect">
            <a:avLst/>
          </a:prstGeom>
          <a:noFill/>
          <a:ln w="0">
            <a:noFill/>
          </a:ln>
        </p:spPr>
        <p:txBody>
          <a:bodyPr lIns="0" tIns="0" rIns="0" bIns="0" anchor="b">
            <a:noAutofit/>
          </a:bodyPr>
          <a:lstStyle>
            <a:lvl1pPr indent="0">
              <a:buNone/>
              <a:defRPr lang="en-US" sz="1400" b="0" u="none" strike="noStrike">
                <a:solidFill>
                  <a:srgbClr val="000000"/>
                </a:solidFill>
                <a:uFillTx/>
                <a:latin typeface="Times New Roman"/>
              </a:defRPr>
            </a:lvl1pPr>
          </a:lstStyle>
          <a:p>
            <a:pPr indent="0">
              <a:buNone/>
            </a:pPr>
            <a:r>
              <a:rPr lang="en-US" sz="1400" b="0" u="none" strike="noStrike">
                <a:solidFill>
                  <a:srgbClr val="000000"/>
                </a:solidFill>
                <a:uFillTx/>
                <a:latin typeface="Times New Roman"/>
              </a:rPr>
              <a:t> </a:t>
            </a:r>
          </a:p>
        </p:txBody>
      </p:sp>
      <p:sp>
        <p:nvSpPr>
          <p:cNvPr id="680" name="PlaceHolder 6"/>
          <p:cNvSpPr>
            <a:spLocks noGrp="1"/>
          </p:cNvSpPr>
          <p:nvPr>
            <p:ph type="sldNum" idx="39"/>
          </p:nvPr>
        </p:nvSpPr>
        <p:spPr>
          <a:xfrm>
            <a:off x="4399200" y="9555480"/>
            <a:ext cx="3372840" cy="502560"/>
          </a:xfrm>
          <a:prstGeom prst="rect">
            <a:avLst/>
          </a:prstGeom>
          <a:noFill/>
          <a:ln w="0">
            <a:noFill/>
          </a:ln>
        </p:spPr>
        <p:txBody>
          <a:bodyPr lIns="0" tIns="0" rIns="0" bIns="0" anchor="b">
            <a:noAutofit/>
          </a:bodyPr>
          <a:lstStyle>
            <a:lvl1pPr indent="0" algn="r">
              <a:buNone/>
              <a:defRPr lang="en-US" sz="1400" b="0" u="none" strike="noStrike">
                <a:solidFill>
                  <a:srgbClr val="000000"/>
                </a:solidFill>
                <a:uFillTx/>
                <a:latin typeface="Times New Roman"/>
              </a:defRPr>
            </a:lvl1pPr>
          </a:lstStyle>
          <a:p>
            <a:pPr indent="0" algn="r">
              <a:buNone/>
            </a:pPr>
            <a:fld id="{96E20E42-26F5-4C13-B821-D2DD4A606F82}" type="slidenum">
              <a:rPr lang="en-US" sz="1400" b="0" u="none" strike="noStrike">
                <a:solidFill>
                  <a:srgbClr val="000000"/>
                </a:solidFill>
                <a:uFillTx/>
                <a:latin typeface="Times New Roman"/>
              </a:rPr>
              <a:t>‹#›</a:t>
            </a:fld>
            <a:endParaRPr lang="en-US" sz="14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 name="PlaceHolder 1"/>
          <p:cNvSpPr>
            <a:spLocks noGrp="1" noRot="1" noChangeAspect="1"/>
          </p:cNvSpPr>
          <p:nvPr>
            <p:ph type="sldImg"/>
          </p:nvPr>
        </p:nvSpPr>
        <p:spPr>
          <a:xfrm>
            <a:off x="685800" y="1143000"/>
            <a:ext cx="5486040" cy="3085920"/>
          </a:xfrm>
          <a:prstGeom prst="rect">
            <a:avLst/>
          </a:prstGeom>
          <a:ln w="0">
            <a:noFill/>
          </a:ln>
        </p:spPr>
      </p:sp>
      <p:sp>
        <p:nvSpPr>
          <p:cNvPr id="929"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u="none" strike="noStrike">
              <a:solidFill>
                <a:srgbClr val="000000"/>
              </a:solidFill>
              <a:uFillTx/>
              <a:latin typeface="Arial"/>
            </a:endParaRPr>
          </a:p>
        </p:txBody>
      </p:sp>
      <p:sp>
        <p:nvSpPr>
          <p:cNvPr id="930" name="PlaceHolder 3"/>
          <p:cNvSpPr>
            <a:spLocks noGrp="1"/>
          </p:cNvSpPr>
          <p:nvPr>
            <p:ph type="sldNum" idx="40"/>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ID" sz="1200" b="0" u="none" strike="noStrike">
                <a:solidFill>
                  <a:srgbClr val="000000"/>
                </a:solidFill>
                <a:uFillTx/>
                <a:latin typeface="Times New Roman"/>
              </a:defRPr>
            </a:lvl1pPr>
          </a:lstStyle>
          <a:p>
            <a:pPr indent="0" algn="r">
              <a:lnSpc>
                <a:spcPct val="100000"/>
              </a:lnSpc>
              <a:buNone/>
            </a:pPr>
            <a:fld id="{CB0C385A-AE23-4A08-9B79-808059F17D96}" type="slidenum">
              <a:rPr lang="en-ID" sz="1200" b="0" u="none" strike="noStrike">
                <a:solidFill>
                  <a:srgbClr val="000000"/>
                </a:solidFill>
                <a:uFillTx/>
                <a:latin typeface="Times New Roman"/>
              </a:rPr>
              <a:t>31</a:t>
            </a:fld>
            <a:endParaRPr lang="en-US" sz="1200" b="0" u="none" strike="noStrike">
              <a:solidFill>
                <a:srgbClr val="000000"/>
              </a:solidFill>
              <a:uFillTx/>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1" name="PlaceHolder 1"/>
          <p:cNvSpPr>
            <a:spLocks noGrp="1"/>
          </p:cNvSpPr>
          <p:nvPr>
            <p:ph type="title"/>
          </p:nvPr>
        </p:nvSpPr>
        <p:spPr>
          <a:xfrm>
            <a:off x="691200" y="722880"/>
            <a:ext cx="10319760" cy="1407240"/>
          </a:xfrm>
          <a:prstGeom prst="rect">
            <a:avLst/>
          </a:prstGeom>
          <a:noFill/>
          <a:ln w="0">
            <a:noFill/>
          </a:ln>
        </p:spPr>
        <p:txBody>
          <a:bodyPr lIns="0" tIns="0" rIns="0" bIns="0" anchor="ctr">
            <a:noAutofit/>
          </a:bodyPr>
          <a:lstStyle/>
          <a:p>
            <a:pPr indent="0">
              <a:buNone/>
            </a:pPr>
            <a:endParaRPr lang="en-US" sz="1800" b="0" u="none" strike="noStrike">
              <a:solidFill>
                <a:schemeClr val="dk1"/>
              </a:solidFill>
              <a:uFillTx/>
              <a:latin typeface="Grandview"/>
            </a:endParaRPr>
          </a:p>
        </p:txBody>
      </p:sp>
      <p:sp>
        <p:nvSpPr>
          <p:cNvPr id="72" name="PlaceHolder 2"/>
          <p:cNvSpPr>
            <a:spLocks noGrp="1"/>
          </p:cNvSpPr>
          <p:nvPr>
            <p:ph type="subTitle"/>
          </p:nvPr>
        </p:nvSpPr>
        <p:spPr>
          <a:xfrm>
            <a:off x="691200" y="2331360"/>
            <a:ext cx="4962960" cy="539640"/>
          </a:xfrm>
          <a:prstGeom prst="rect">
            <a:avLst/>
          </a:prstGeom>
          <a:noFill/>
          <a:ln w="0">
            <a:noFill/>
          </a:ln>
        </p:spPr>
        <p:txBody>
          <a:bodyPr lIns="0" tIns="0" rIns="0" bIns="0" anchor="ctr">
            <a:noAutofit/>
          </a:bodyPr>
          <a:lstStyle/>
          <a:p>
            <a:pPr indent="0" algn="ctr">
              <a:buNone/>
            </a:pPr>
            <a:endParaRPr lang="en-US" sz="3200" b="0" u="none" strike="noStrike">
              <a:solidFill>
                <a:srgbClr val="000000"/>
              </a:solidFill>
              <a:uFillTx/>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C539DB11-FD98-48DE-93EE-5B062A5CEDE4}"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lstStyle/>
          <a:p>
            <a:r>
              <a:t>Footer</a:t>
            </a:r>
          </a:p>
        </p:txBody>
      </p:sp>
      <p:sp>
        <p:nvSpPr>
          <p:cNvPr id="3" name="PlaceHolder 2"/>
          <p:cNvSpPr>
            <a:spLocks noGrp="1"/>
          </p:cNvSpPr>
          <p:nvPr>
            <p:ph type="sldNum" idx="30"/>
          </p:nvPr>
        </p:nvSpPr>
        <p:spPr/>
        <p:txBody>
          <a:bodyPr/>
          <a:lstStyle/>
          <a:p>
            <a:fld id="{FFD6C8CB-D466-41BE-AE18-ADD15BD54BC9}" type="slidenum">
              <a:t>‹#›</a:t>
            </a:fld>
            <a:endParaRPr/>
          </a:p>
        </p:txBody>
      </p:sp>
      <p:sp>
        <p:nvSpPr>
          <p:cNvPr id="4" name="PlaceHolder 3"/>
          <p:cNvSpPr>
            <a:spLocks noGrp="1"/>
          </p:cNvSpPr>
          <p:nvPr>
            <p:ph type="dt" idx="28"/>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lstStyle/>
          <a:p>
            <a:r>
              <a:t>Footer</a:t>
            </a:r>
          </a:p>
        </p:txBody>
      </p:sp>
      <p:sp>
        <p:nvSpPr>
          <p:cNvPr id="3" name="PlaceHolder 2"/>
          <p:cNvSpPr>
            <a:spLocks noGrp="1"/>
          </p:cNvSpPr>
          <p:nvPr>
            <p:ph type="sldNum" idx="33"/>
          </p:nvPr>
        </p:nvSpPr>
        <p:spPr/>
        <p:txBody>
          <a:bodyPr/>
          <a:lstStyle/>
          <a:p>
            <a:fld id="{9F44FD63-D62B-415A-861F-EC1181733299}" type="slidenum">
              <a:t>‹#›</a:t>
            </a:fld>
            <a:endParaRPr/>
          </a:p>
        </p:txBody>
      </p:sp>
      <p:sp>
        <p:nvSpPr>
          <p:cNvPr id="4" name="PlaceHolder 3"/>
          <p:cNvSpPr>
            <a:spLocks noGrp="1"/>
          </p:cNvSpPr>
          <p:nvPr>
            <p:ph type="dt" idx="3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Comparison_">
    <p:spTree>
      <p:nvGrpSpPr>
        <p:cNvPr id="1" name=""/>
        <p:cNvGrpSpPr/>
        <p:nvPr/>
      </p:nvGrpSpPr>
      <p:grpSpPr>
        <a:xfrm>
          <a:off x="0" y="0"/>
          <a:ext cx="0" cy="0"/>
          <a:chOff x="0" y="0"/>
          <a:chExt cx="0" cy="0"/>
        </a:xfrm>
      </p:grpSpPr>
      <p:sp>
        <p:nvSpPr>
          <p:cNvPr id="667" name="PlaceHolder 1"/>
          <p:cNvSpPr>
            <a:spLocks noGrp="1"/>
          </p:cNvSpPr>
          <p:nvPr>
            <p:ph type="title"/>
          </p:nvPr>
        </p:nvSpPr>
        <p:spPr>
          <a:xfrm>
            <a:off x="691200" y="722880"/>
            <a:ext cx="10319760" cy="1407240"/>
          </a:xfrm>
          <a:prstGeom prst="rect">
            <a:avLst/>
          </a:prstGeom>
          <a:noFill/>
          <a:ln w="0">
            <a:noFill/>
          </a:ln>
        </p:spPr>
        <p:txBody>
          <a:bodyPr lIns="0" tIns="0" rIns="0" bIns="0" anchor="ctr">
            <a:noAutofit/>
          </a:bodyPr>
          <a:lstStyle/>
          <a:p>
            <a:pPr indent="0">
              <a:buNone/>
            </a:pPr>
            <a:endParaRPr lang="en-US" sz="1800" b="0" u="none" strike="noStrike">
              <a:solidFill>
                <a:schemeClr val="dk1"/>
              </a:solidFill>
              <a:uFillTx/>
              <a:latin typeface="Grandview"/>
            </a:endParaRPr>
          </a:p>
        </p:txBody>
      </p:sp>
      <p:sp>
        <p:nvSpPr>
          <p:cNvPr id="3" name="PlaceHolder 2"/>
          <p:cNvSpPr>
            <a:spLocks noGrp="1"/>
          </p:cNvSpPr>
          <p:nvPr>
            <p:ph type="ftr" idx="35"/>
          </p:nvPr>
        </p:nvSpPr>
        <p:spPr/>
        <p:txBody>
          <a:bodyPr/>
          <a:lstStyle/>
          <a:p>
            <a:r>
              <a:t>Footer</a:t>
            </a:r>
          </a:p>
        </p:txBody>
      </p:sp>
      <p:sp>
        <p:nvSpPr>
          <p:cNvPr id="4" name="PlaceHolder 3"/>
          <p:cNvSpPr>
            <a:spLocks noGrp="1"/>
          </p:cNvSpPr>
          <p:nvPr>
            <p:ph type="sldNum" idx="36"/>
          </p:nvPr>
        </p:nvSpPr>
        <p:spPr/>
        <p:txBody>
          <a:bodyPr/>
          <a:lstStyle/>
          <a:p>
            <a:fld id="{E0D01EB2-C134-4CAA-AFE1-2153AD7C9266}" type="slidenum">
              <a:t>‹#›</a:t>
            </a:fld>
            <a:endParaRPr/>
          </a:p>
        </p:txBody>
      </p:sp>
      <p:sp>
        <p:nvSpPr>
          <p:cNvPr id="5" name="PlaceHolder 4"/>
          <p:cNvSpPr>
            <a:spLocks noGrp="1"/>
          </p:cNvSpPr>
          <p:nvPr>
            <p:ph type="dt" idx="34"/>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Comparison_">
    <p:spTree>
      <p:nvGrpSpPr>
        <p:cNvPr id="1" name=""/>
        <p:cNvGrpSpPr/>
        <p:nvPr/>
      </p:nvGrpSpPr>
      <p:grpSpPr>
        <a:xfrm>
          <a:off x="0" y="0"/>
          <a:ext cx="0" cy="0"/>
          <a:chOff x="0" y="0"/>
          <a:chExt cx="0" cy="0"/>
        </a:xfrm>
      </p:grpSpPr>
      <p:sp>
        <p:nvSpPr>
          <p:cNvPr id="668" name="PlaceHolder 1"/>
          <p:cNvSpPr>
            <a:spLocks noGrp="1"/>
          </p:cNvSpPr>
          <p:nvPr>
            <p:ph type="title"/>
          </p:nvPr>
        </p:nvSpPr>
        <p:spPr>
          <a:xfrm>
            <a:off x="691200" y="722880"/>
            <a:ext cx="10319760" cy="1407240"/>
          </a:xfrm>
          <a:prstGeom prst="rect">
            <a:avLst/>
          </a:prstGeom>
          <a:noFill/>
          <a:ln w="0">
            <a:noFill/>
          </a:ln>
        </p:spPr>
        <p:txBody>
          <a:bodyPr lIns="0" tIns="0" rIns="0" bIns="0" anchor="ctr">
            <a:noAutofit/>
          </a:bodyPr>
          <a:lstStyle/>
          <a:p>
            <a:pPr indent="0">
              <a:buNone/>
            </a:pPr>
            <a:endParaRPr lang="en-US" sz="1800" b="0" u="none" strike="noStrike">
              <a:solidFill>
                <a:schemeClr val="dk1"/>
              </a:solidFill>
              <a:uFillTx/>
              <a:latin typeface="Grandview"/>
            </a:endParaRPr>
          </a:p>
        </p:txBody>
      </p:sp>
      <p:sp>
        <p:nvSpPr>
          <p:cNvPr id="669" name="PlaceHolder 2"/>
          <p:cNvSpPr>
            <a:spLocks noGrp="1"/>
          </p:cNvSpPr>
          <p:nvPr>
            <p:ph/>
          </p:nvPr>
        </p:nvSpPr>
        <p:spPr>
          <a:xfrm>
            <a:off x="691200" y="2331360"/>
            <a:ext cx="2421720" cy="539640"/>
          </a:xfrm>
          <a:prstGeom prst="rect">
            <a:avLst/>
          </a:prstGeom>
          <a:noFill/>
          <a:ln w="0">
            <a:noFill/>
          </a:ln>
        </p:spPr>
        <p:txBody>
          <a:bodyPr lIns="0" tIns="0" rIns="0" bIns="0" anchor="t">
            <a:normAutofit/>
          </a:bodyPr>
          <a:lstStyle/>
          <a:p>
            <a:pPr indent="0">
              <a:lnSpc>
                <a:spcPct val="110000"/>
              </a:lnSpc>
              <a:spcBef>
                <a:spcPts val="1417"/>
              </a:spcBef>
              <a:buNone/>
            </a:pPr>
            <a:endParaRPr lang="en-US" sz="2000" b="0" u="none" strike="noStrike">
              <a:solidFill>
                <a:schemeClr val="dk2"/>
              </a:solidFill>
              <a:uFillTx/>
              <a:latin typeface="Grandview"/>
            </a:endParaRPr>
          </a:p>
        </p:txBody>
      </p:sp>
      <p:sp>
        <p:nvSpPr>
          <p:cNvPr id="670" name="PlaceHolder 3"/>
          <p:cNvSpPr>
            <a:spLocks noGrp="1"/>
          </p:cNvSpPr>
          <p:nvPr>
            <p:ph/>
          </p:nvPr>
        </p:nvSpPr>
        <p:spPr>
          <a:xfrm>
            <a:off x="3234240" y="2331360"/>
            <a:ext cx="2421720" cy="539640"/>
          </a:xfrm>
          <a:prstGeom prst="rect">
            <a:avLst/>
          </a:prstGeom>
          <a:noFill/>
          <a:ln w="0">
            <a:noFill/>
          </a:ln>
        </p:spPr>
        <p:txBody>
          <a:bodyPr lIns="0" tIns="0" rIns="0" bIns="0" anchor="t">
            <a:normAutofit/>
          </a:bodyPr>
          <a:lstStyle/>
          <a:p>
            <a:pPr indent="0">
              <a:lnSpc>
                <a:spcPct val="110000"/>
              </a:lnSpc>
              <a:spcBef>
                <a:spcPts val="1417"/>
              </a:spcBef>
              <a:buNone/>
            </a:pPr>
            <a:endParaRPr lang="en-US" sz="2000" b="0" u="none" strike="noStrike">
              <a:solidFill>
                <a:schemeClr val="dk2"/>
              </a:solidFill>
              <a:uFillTx/>
              <a:latin typeface="Grandview"/>
            </a:endParaRPr>
          </a:p>
        </p:txBody>
      </p:sp>
      <p:sp>
        <p:nvSpPr>
          <p:cNvPr id="5" name="PlaceHolder 4"/>
          <p:cNvSpPr>
            <a:spLocks noGrp="1"/>
          </p:cNvSpPr>
          <p:nvPr>
            <p:ph type="ftr" idx="35"/>
          </p:nvPr>
        </p:nvSpPr>
        <p:spPr/>
        <p:txBody>
          <a:bodyPr/>
          <a:lstStyle/>
          <a:p>
            <a:r>
              <a:t>Footer</a:t>
            </a:r>
          </a:p>
        </p:txBody>
      </p:sp>
      <p:sp>
        <p:nvSpPr>
          <p:cNvPr id="6" name="PlaceHolder 5"/>
          <p:cNvSpPr>
            <a:spLocks noGrp="1"/>
          </p:cNvSpPr>
          <p:nvPr>
            <p:ph type="sldNum" idx="36"/>
          </p:nvPr>
        </p:nvSpPr>
        <p:spPr/>
        <p:txBody>
          <a:bodyPr/>
          <a:lstStyle/>
          <a:p>
            <a:fld id="{144C2820-F7D2-4BC5-8FCD-BCCBEE08800B}" type="slidenum">
              <a:t>‹#›</a:t>
            </a:fld>
            <a:endParaRPr/>
          </a:p>
        </p:txBody>
      </p:sp>
      <p:sp>
        <p:nvSpPr>
          <p:cNvPr id="7" name="PlaceHolder 6"/>
          <p:cNvSpPr>
            <a:spLocks noGrp="1"/>
          </p:cNvSpPr>
          <p:nvPr>
            <p:ph type="dt" idx="3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Comparison_">
    <p:spTree>
      <p:nvGrpSpPr>
        <p:cNvPr id="1" name=""/>
        <p:cNvGrpSpPr/>
        <p:nvPr/>
      </p:nvGrpSpPr>
      <p:grpSpPr>
        <a:xfrm>
          <a:off x="0" y="0"/>
          <a:ext cx="0" cy="0"/>
          <a:chOff x="0" y="0"/>
          <a:chExt cx="0" cy="0"/>
        </a:xfrm>
      </p:grpSpPr>
      <p:sp>
        <p:nvSpPr>
          <p:cNvPr id="671" name="PlaceHolder 1"/>
          <p:cNvSpPr>
            <a:spLocks noGrp="1"/>
          </p:cNvSpPr>
          <p:nvPr>
            <p:ph type="title"/>
          </p:nvPr>
        </p:nvSpPr>
        <p:spPr>
          <a:xfrm>
            <a:off x="691200" y="722880"/>
            <a:ext cx="10319760" cy="1407240"/>
          </a:xfrm>
          <a:prstGeom prst="rect">
            <a:avLst/>
          </a:prstGeom>
          <a:noFill/>
          <a:ln w="0">
            <a:noFill/>
          </a:ln>
        </p:spPr>
        <p:txBody>
          <a:bodyPr lIns="0" tIns="0" rIns="0" bIns="0" anchor="ctr">
            <a:noAutofit/>
          </a:bodyPr>
          <a:lstStyle/>
          <a:p>
            <a:pPr indent="0">
              <a:buNone/>
            </a:pPr>
            <a:endParaRPr lang="en-US" sz="1800" b="0" u="none" strike="noStrike">
              <a:solidFill>
                <a:schemeClr val="dk1"/>
              </a:solidFill>
              <a:uFillTx/>
              <a:latin typeface="Grandview"/>
            </a:endParaRPr>
          </a:p>
        </p:txBody>
      </p:sp>
      <p:sp>
        <p:nvSpPr>
          <p:cNvPr id="672" name="PlaceHolder 2"/>
          <p:cNvSpPr>
            <a:spLocks noGrp="1"/>
          </p:cNvSpPr>
          <p:nvPr>
            <p:ph/>
          </p:nvPr>
        </p:nvSpPr>
        <p:spPr>
          <a:xfrm>
            <a:off x="691200" y="2331360"/>
            <a:ext cx="4962960" cy="539640"/>
          </a:xfrm>
          <a:prstGeom prst="rect">
            <a:avLst/>
          </a:prstGeom>
          <a:noFill/>
          <a:ln w="0">
            <a:noFill/>
          </a:ln>
        </p:spPr>
        <p:txBody>
          <a:bodyPr lIns="0" tIns="0" rIns="0" bIns="0" anchor="t">
            <a:normAutofit/>
          </a:bodyPr>
          <a:lstStyle/>
          <a:p>
            <a:pPr indent="0">
              <a:lnSpc>
                <a:spcPct val="110000"/>
              </a:lnSpc>
              <a:spcBef>
                <a:spcPts val="1417"/>
              </a:spcBef>
              <a:buNone/>
            </a:pPr>
            <a:endParaRPr lang="en-US" sz="2000" b="0" u="none" strike="noStrike">
              <a:solidFill>
                <a:schemeClr val="dk2"/>
              </a:solidFill>
              <a:uFillTx/>
              <a:latin typeface="Grandview"/>
            </a:endParaRPr>
          </a:p>
        </p:txBody>
      </p:sp>
      <p:sp>
        <p:nvSpPr>
          <p:cNvPr id="4" name="PlaceHolder 3"/>
          <p:cNvSpPr>
            <a:spLocks noGrp="1"/>
          </p:cNvSpPr>
          <p:nvPr>
            <p:ph type="ftr" idx="35"/>
          </p:nvPr>
        </p:nvSpPr>
        <p:spPr/>
        <p:txBody>
          <a:bodyPr/>
          <a:lstStyle/>
          <a:p>
            <a:r>
              <a:t>Footer</a:t>
            </a:r>
          </a:p>
        </p:txBody>
      </p:sp>
      <p:sp>
        <p:nvSpPr>
          <p:cNvPr id="5" name="PlaceHolder 4"/>
          <p:cNvSpPr>
            <a:spLocks noGrp="1"/>
          </p:cNvSpPr>
          <p:nvPr>
            <p:ph type="sldNum" idx="36"/>
          </p:nvPr>
        </p:nvSpPr>
        <p:spPr/>
        <p:txBody>
          <a:bodyPr/>
          <a:lstStyle/>
          <a:p>
            <a:fld id="{447F5D5B-36D9-40B0-92F9-269ECEE469E9}" type="slidenum">
              <a:t>‹#›</a:t>
            </a:fld>
            <a:endParaRPr/>
          </a:p>
        </p:txBody>
      </p:sp>
      <p:sp>
        <p:nvSpPr>
          <p:cNvPr id="6" name="PlaceHolder 5"/>
          <p:cNvSpPr>
            <a:spLocks noGrp="1"/>
          </p:cNvSpPr>
          <p:nvPr>
            <p:ph type="dt" idx="3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Comparison_">
    <p:spTree>
      <p:nvGrpSpPr>
        <p:cNvPr id="1" name=""/>
        <p:cNvGrpSpPr/>
        <p:nvPr/>
      </p:nvGrpSpPr>
      <p:grpSpPr>
        <a:xfrm>
          <a:off x="0" y="0"/>
          <a:ext cx="0" cy="0"/>
          <a:chOff x="0" y="0"/>
          <a:chExt cx="0" cy="0"/>
        </a:xfrm>
      </p:grpSpPr>
      <p:sp>
        <p:nvSpPr>
          <p:cNvPr id="2" name="PlaceHolder 1"/>
          <p:cNvSpPr>
            <a:spLocks noGrp="1"/>
          </p:cNvSpPr>
          <p:nvPr>
            <p:ph type="ftr" idx="35"/>
          </p:nvPr>
        </p:nvSpPr>
        <p:spPr/>
        <p:txBody>
          <a:bodyPr/>
          <a:lstStyle/>
          <a:p>
            <a:r>
              <a:t>Footer</a:t>
            </a:r>
          </a:p>
        </p:txBody>
      </p:sp>
      <p:sp>
        <p:nvSpPr>
          <p:cNvPr id="3" name="PlaceHolder 2"/>
          <p:cNvSpPr>
            <a:spLocks noGrp="1"/>
          </p:cNvSpPr>
          <p:nvPr>
            <p:ph type="sldNum" idx="36"/>
          </p:nvPr>
        </p:nvSpPr>
        <p:spPr/>
        <p:txBody>
          <a:bodyPr/>
          <a:lstStyle/>
          <a:p>
            <a:fld id="{28E52358-E924-4077-B92E-F2906197D7C7}" type="slidenum">
              <a:t>‹#›</a:t>
            </a:fld>
            <a:endParaRPr/>
          </a:p>
        </p:txBody>
      </p:sp>
      <p:sp>
        <p:nvSpPr>
          <p:cNvPr id="4" name="PlaceHolder 3"/>
          <p:cNvSpPr>
            <a:spLocks noGrp="1"/>
          </p:cNvSpPr>
          <p:nvPr>
            <p:ph type="dt" idx="3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Comparison_">
    <p:spTree>
      <p:nvGrpSpPr>
        <p:cNvPr id="1" name=""/>
        <p:cNvGrpSpPr/>
        <p:nvPr/>
      </p:nvGrpSpPr>
      <p:grpSpPr>
        <a:xfrm>
          <a:off x="0" y="0"/>
          <a:ext cx="0" cy="0"/>
          <a:chOff x="0" y="0"/>
          <a:chExt cx="0" cy="0"/>
        </a:xfrm>
      </p:grpSpPr>
      <p:sp>
        <p:nvSpPr>
          <p:cNvPr id="2" name="PlaceHolder 1"/>
          <p:cNvSpPr>
            <a:spLocks noGrp="1"/>
          </p:cNvSpPr>
          <p:nvPr>
            <p:ph type="ftr" idx="35"/>
          </p:nvPr>
        </p:nvSpPr>
        <p:spPr/>
        <p:txBody>
          <a:bodyPr/>
          <a:lstStyle/>
          <a:p>
            <a:r>
              <a:t>Footer</a:t>
            </a:r>
          </a:p>
        </p:txBody>
      </p:sp>
      <p:sp>
        <p:nvSpPr>
          <p:cNvPr id="3" name="PlaceHolder 2"/>
          <p:cNvSpPr>
            <a:spLocks noGrp="1"/>
          </p:cNvSpPr>
          <p:nvPr>
            <p:ph type="sldNum" idx="36"/>
          </p:nvPr>
        </p:nvSpPr>
        <p:spPr/>
        <p:txBody>
          <a:bodyPr/>
          <a:lstStyle/>
          <a:p>
            <a:fld id="{591F1D3B-267A-467A-B8BB-4A6D998F0C02}" type="slidenum">
              <a:t>‹#›</a:t>
            </a:fld>
            <a:endParaRPr/>
          </a:p>
        </p:txBody>
      </p:sp>
      <p:sp>
        <p:nvSpPr>
          <p:cNvPr id="4" name="PlaceHolder 3"/>
          <p:cNvSpPr>
            <a:spLocks noGrp="1"/>
          </p:cNvSpPr>
          <p:nvPr>
            <p:ph type="dt" idx="3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Comparison_">
    <p:spTree>
      <p:nvGrpSpPr>
        <p:cNvPr id="1" name=""/>
        <p:cNvGrpSpPr/>
        <p:nvPr/>
      </p:nvGrpSpPr>
      <p:grpSpPr>
        <a:xfrm>
          <a:off x="0" y="0"/>
          <a:ext cx="0" cy="0"/>
          <a:chOff x="0" y="0"/>
          <a:chExt cx="0" cy="0"/>
        </a:xfrm>
      </p:grpSpPr>
      <p:sp>
        <p:nvSpPr>
          <p:cNvPr id="673" name="PlaceHolder 1"/>
          <p:cNvSpPr>
            <a:spLocks noGrp="1"/>
          </p:cNvSpPr>
          <p:nvPr>
            <p:ph type="title"/>
          </p:nvPr>
        </p:nvSpPr>
        <p:spPr>
          <a:xfrm>
            <a:off x="691200" y="722880"/>
            <a:ext cx="10319760" cy="1407240"/>
          </a:xfrm>
          <a:prstGeom prst="rect">
            <a:avLst/>
          </a:prstGeom>
          <a:noFill/>
          <a:ln w="0">
            <a:noFill/>
          </a:ln>
        </p:spPr>
        <p:txBody>
          <a:bodyPr lIns="0" tIns="0" rIns="0" bIns="0" anchor="ctr">
            <a:noAutofit/>
          </a:bodyPr>
          <a:lstStyle/>
          <a:p>
            <a:pPr indent="0">
              <a:buNone/>
            </a:pPr>
            <a:endParaRPr lang="en-US" sz="1800" b="0" u="none" strike="noStrike">
              <a:solidFill>
                <a:schemeClr val="dk1"/>
              </a:solidFill>
              <a:uFillTx/>
              <a:latin typeface="Grandview"/>
            </a:endParaRPr>
          </a:p>
        </p:txBody>
      </p:sp>
      <p:sp>
        <p:nvSpPr>
          <p:cNvPr id="674" name="PlaceHolder 2"/>
          <p:cNvSpPr>
            <a:spLocks noGrp="1"/>
          </p:cNvSpPr>
          <p:nvPr>
            <p:ph type="subTitle"/>
          </p:nvPr>
        </p:nvSpPr>
        <p:spPr>
          <a:xfrm>
            <a:off x="691200" y="2331360"/>
            <a:ext cx="4962960" cy="539640"/>
          </a:xfrm>
          <a:prstGeom prst="rect">
            <a:avLst/>
          </a:prstGeom>
          <a:noFill/>
          <a:ln w="0">
            <a:noFill/>
          </a:ln>
        </p:spPr>
        <p:txBody>
          <a:bodyPr lIns="0" tIns="0" rIns="0" bIns="0" anchor="ctr">
            <a:noAutofit/>
          </a:bodyPr>
          <a:lstStyle/>
          <a:p>
            <a:pPr indent="0" algn="ctr">
              <a:buNone/>
            </a:pPr>
            <a:endParaRPr lang="en-US" sz="3200" b="0" u="none" strike="noStrike">
              <a:solidFill>
                <a:srgbClr val="000000"/>
              </a:solidFill>
              <a:uFillTx/>
              <a:latin typeface="Arial"/>
            </a:endParaRPr>
          </a:p>
        </p:txBody>
      </p:sp>
      <p:sp>
        <p:nvSpPr>
          <p:cNvPr id="4" name="PlaceHolder 3"/>
          <p:cNvSpPr>
            <a:spLocks noGrp="1"/>
          </p:cNvSpPr>
          <p:nvPr>
            <p:ph type="ftr" idx="35"/>
          </p:nvPr>
        </p:nvSpPr>
        <p:spPr/>
        <p:txBody>
          <a:bodyPr/>
          <a:lstStyle/>
          <a:p>
            <a:r>
              <a:t>Footer</a:t>
            </a:r>
          </a:p>
        </p:txBody>
      </p:sp>
      <p:sp>
        <p:nvSpPr>
          <p:cNvPr id="5" name="PlaceHolder 4"/>
          <p:cNvSpPr>
            <a:spLocks noGrp="1"/>
          </p:cNvSpPr>
          <p:nvPr>
            <p:ph type="sldNum" idx="36"/>
          </p:nvPr>
        </p:nvSpPr>
        <p:spPr/>
        <p:txBody>
          <a:bodyPr/>
          <a:lstStyle/>
          <a:p>
            <a:fld id="{CE48F1C3-CCF6-49C1-9625-3F0DA03DE55C}" type="slidenum">
              <a:t>‹#›</a:t>
            </a:fld>
            <a:endParaRPr/>
          </a:p>
        </p:txBody>
      </p:sp>
      <p:sp>
        <p:nvSpPr>
          <p:cNvPr id="6" name="PlaceHolder 5"/>
          <p:cNvSpPr>
            <a:spLocks noGrp="1"/>
          </p:cNvSpPr>
          <p:nvPr>
            <p:ph type="dt" idx="3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Comparison_">
    <p:spTree>
      <p:nvGrpSpPr>
        <p:cNvPr id="1" name=""/>
        <p:cNvGrpSpPr/>
        <p:nvPr/>
      </p:nvGrpSpPr>
      <p:grpSpPr>
        <a:xfrm>
          <a:off x="0" y="0"/>
          <a:ext cx="0" cy="0"/>
          <a:chOff x="0" y="0"/>
          <a:chExt cx="0" cy="0"/>
        </a:xfrm>
      </p:grpSpPr>
      <p:sp>
        <p:nvSpPr>
          <p:cNvPr id="2" name="PlaceHolder 1"/>
          <p:cNvSpPr>
            <a:spLocks noGrp="1"/>
          </p:cNvSpPr>
          <p:nvPr>
            <p:ph type="ftr" idx="35"/>
          </p:nvPr>
        </p:nvSpPr>
        <p:spPr/>
        <p:txBody>
          <a:bodyPr/>
          <a:lstStyle/>
          <a:p>
            <a:r>
              <a:t>Footer</a:t>
            </a:r>
          </a:p>
        </p:txBody>
      </p:sp>
      <p:sp>
        <p:nvSpPr>
          <p:cNvPr id="3" name="PlaceHolder 2"/>
          <p:cNvSpPr>
            <a:spLocks noGrp="1"/>
          </p:cNvSpPr>
          <p:nvPr>
            <p:ph type="sldNum" idx="36"/>
          </p:nvPr>
        </p:nvSpPr>
        <p:spPr/>
        <p:txBody>
          <a:bodyPr/>
          <a:lstStyle/>
          <a:p>
            <a:fld id="{CACCD8E5-0BD2-4BD8-9717-E29F3DF024D1}" type="slidenum">
              <a:t>‹#›</a:t>
            </a:fld>
            <a:endParaRPr/>
          </a:p>
        </p:txBody>
      </p:sp>
      <p:sp>
        <p:nvSpPr>
          <p:cNvPr id="4" name="PlaceHolder 3"/>
          <p:cNvSpPr>
            <a:spLocks noGrp="1"/>
          </p:cNvSpPr>
          <p:nvPr>
            <p:ph type="dt" idx="3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741B2ADF-EBA9-488A-AE87-705C959428C8}"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88FE7988-07C5-4FA4-B521-1E5F27ABC33B}" type="slidenum">
              <a:t>‹#›</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91200" y="722880"/>
            <a:ext cx="10319760" cy="1407240"/>
          </a:xfrm>
          <a:prstGeom prst="rect">
            <a:avLst/>
          </a:prstGeom>
          <a:noFill/>
          <a:ln w="0">
            <a:noFill/>
          </a:ln>
        </p:spPr>
        <p:txBody>
          <a:bodyPr lIns="0" tIns="0" rIns="0" bIns="0" anchor="ctr">
            <a:noAutofit/>
          </a:bodyPr>
          <a:lstStyle/>
          <a:p>
            <a:pPr indent="0">
              <a:buNone/>
            </a:pPr>
            <a:endParaRPr lang="en-US" sz="1800" b="0" u="none" strike="noStrike">
              <a:solidFill>
                <a:schemeClr val="dk1"/>
              </a:solidFill>
              <a:uFillTx/>
              <a:latin typeface="Grandview"/>
            </a:endParaRPr>
          </a:p>
        </p:txBody>
      </p:sp>
      <p:sp>
        <p:nvSpPr>
          <p:cNvPr id="221" name="PlaceHolder 2"/>
          <p:cNvSpPr>
            <a:spLocks noGrp="1"/>
          </p:cNvSpPr>
          <p:nvPr>
            <p:ph/>
          </p:nvPr>
        </p:nvSpPr>
        <p:spPr>
          <a:xfrm>
            <a:off x="691200" y="2331360"/>
            <a:ext cx="4962960" cy="539640"/>
          </a:xfrm>
          <a:prstGeom prst="rect">
            <a:avLst/>
          </a:prstGeom>
          <a:noFill/>
          <a:ln w="0">
            <a:noFill/>
          </a:ln>
        </p:spPr>
        <p:txBody>
          <a:bodyPr lIns="0" tIns="0" rIns="0" bIns="0" anchor="t">
            <a:normAutofit/>
          </a:bodyPr>
          <a:lstStyle/>
          <a:p>
            <a:pPr indent="0">
              <a:lnSpc>
                <a:spcPct val="110000"/>
              </a:lnSpc>
              <a:spcBef>
                <a:spcPts val="1417"/>
              </a:spcBef>
              <a:buNone/>
            </a:pPr>
            <a:endParaRPr lang="en-US" sz="2000" b="0" u="none" strike="noStrike">
              <a:solidFill>
                <a:schemeClr val="dk2"/>
              </a:solidFill>
              <a:uFillTx/>
              <a:latin typeface="Grandview"/>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8D5E1517-E213-4AAD-A3E2-403142FA4DB0}" type="slidenum">
              <a:t>‹#›</a:t>
            </a:fld>
            <a:endParaRPr/>
          </a:p>
        </p:txBody>
      </p:sp>
      <p:sp>
        <p:nvSpPr>
          <p:cNvPr id="6" name="PlaceHolder 5"/>
          <p:cNvSpPr>
            <a:spLocks noGrp="1"/>
          </p:cNvSpPr>
          <p:nvPr>
            <p:ph type="dt" idx="10"/>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lstStyle/>
          <a:p>
            <a:r>
              <a:t>Footer</a:t>
            </a:r>
          </a:p>
        </p:txBody>
      </p:sp>
      <p:sp>
        <p:nvSpPr>
          <p:cNvPr id="3" name="PlaceHolder 2"/>
          <p:cNvSpPr>
            <a:spLocks noGrp="1"/>
          </p:cNvSpPr>
          <p:nvPr>
            <p:ph type="sldNum" idx="15"/>
          </p:nvPr>
        </p:nvSpPr>
        <p:spPr/>
        <p:txBody>
          <a:bodyPr/>
          <a:lstStyle/>
          <a:p>
            <a:fld id="{EF7D3E6B-1243-4732-9746-618DE2B6EEB4}" type="slidenum">
              <a:t>‹#›</a:t>
            </a:fld>
            <a:endParaRPr/>
          </a:p>
        </p:txBody>
      </p:sp>
      <p:sp>
        <p:nvSpPr>
          <p:cNvPr id="4" name="PlaceHolder 3"/>
          <p:cNvSpPr>
            <a:spLocks noGrp="1"/>
          </p:cNvSpPr>
          <p:nvPr>
            <p:ph type="dt" idx="1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691200" y="722880"/>
            <a:ext cx="10319760" cy="1407240"/>
          </a:xfrm>
          <a:prstGeom prst="rect">
            <a:avLst/>
          </a:prstGeom>
          <a:noFill/>
          <a:ln w="0">
            <a:noFill/>
          </a:ln>
        </p:spPr>
        <p:txBody>
          <a:bodyPr lIns="0" tIns="0" rIns="0" bIns="0" anchor="ctr">
            <a:noAutofit/>
          </a:bodyPr>
          <a:lstStyle/>
          <a:p>
            <a:pPr indent="0">
              <a:buNone/>
            </a:pPr>
            <a:endParaRPr lang="en-US" sz="1800" b="0" u="none" strike="noStrike">
              <a:solidFill>
                <a:schemeClr val="dk1"/>
              </a:solidFill>
              <a:uFillTx/>
              <a:latin typeface="Grandview"/>
            </a:endParaRPr>
          </a:p>
        </p:txBody>
      </p:sp>
      <p:sp>
        <p:nvSpPr>
          <p:cNvPr id="333" name="PlaceHolder 2"/>
          <p:cNvSpPr>
            <a:spLocks noGrp="1"/>
          </p:cNvSpPr>
          <p:nvPr>
            <p:ph/>
          </p:nvPr>
        </p:nvSpPr>
        <p:spPr>
          <a:xfrm>
            <a:off x="691200" y="2331360"/>
            <a:ext cx="2421720" cy="539640"/>
          </a:xfrm>
          <a:prstGeom prst="rect">
            <a:avLst/>
          </a:prstGeom>
          <a:noFill/>
          <a:ln w="0">
            <a:noFill/>
          </a:ln>
        </p:spPr>
        <p:txBody>
          <a:bodyPr lIns="0" tIns="0" rIns="0" bIns="0" anchor="t">
            <a:normAutofit/>
          </a:bodyPr>
          <a:lstStyle/>
          <a:p>
            <a:pPr indent="0">
              <a:lnSpc>
                <a:spcPct val="110000"/>
              </a:lnSpc>
              <a:spcBef>
                <a:spcPts val="1417"/>
              </a:spcBef>
              <a:buNone/>
            </a:pPr>
            <a:endParaRPr lang="en-US" sz="2000" b="0" u="none" strike="noStrike">
              <a:solidFill>
                <a:schemeClr val="dk2"/>
              </a:solidFill>
              <a:uFillTx/>
              <a:latin typeface="Grandview"/>
            </a:endParaRPr>
          </a:p>
        </p:txBody>
      </p:sp>
      <p:sp>
        <p:nvSpPr>
          <p:cNvPr id="334" name="PlaceHolder 3"/>
          <p:cNvSpPr>
            <a:spLocks noGrp="1"/>
          </p:cNvSpPr>
          <p:nvPr>
            <p:ph/>
          </p:nvPr>
        </p:nvSpPr>
        <p:spPr>
          <a:xfrm>
            <a:off x="3234240" y="2331360"/>
            <a:ext cx="2421720" cy="539640"/>
          </a:xfrm>
          <a:prstGeom prst="rect">
            <a:avLst/>
          </a:prstGeom>
          <a:noFill/>
          <a:ln w="0">
            <a:noFill/>
          </a:ln>
        </p:spPr>
        <p:txBody>
          <a:bodyPr lIns="0" tIns="0" rIns="0" bIns="0" anchor="t">
            <a:normAutofit/>
          </a:bodyPr>
          <a:lstStyle/>
          <a:p>
            <a:pPr indent="0">
              <a:lnSpc>
                <a:spcPct val="110000"/>
              </a:lnSpc>
              <a:spcBef>
                <a:spcPts val="1417"/>
              </a:spcBef>
              <a:buNone/>
            </a:pPr>
            <a:endParaRPr lang="en-US" sz="2000" b="0" u="none" strike="noStrike">
              <a:solidFill>
                <a:schemeClr val="dk2"/>
              </a:solidFill>
              <a:uFillTx/>
              <a:latin typeface="Grandview"/>
            </a:endParaRPr>
          </a:p>
        </p:txBody>
      </p:sp>
      <p:sp>
        <p:nvSpPr>
          <p:cNvPr id="5" name="PlaceHolder 4"/>
          <p:cNvSpPr>
            <a:spLocks noGrp="1"/>
          </p:cNvSpPr>
          <p:nvPr>
            <p:ph type="ftr" idx="17"/>
          </p:nvPr>
        </p:nvSpPr>
        <p:spPr/>
        <p:txBody>
          <a:bodyPr/>
          <a:lstStyle/>
          <a:p>
            <a:r>
              <a:t>Footer</a:t>
            </a:r>
          </a:p>
        </p:txBody>
      </p:sp>
      <p:sp>
        <p:nvSpPr>
          <p:cNvPr id="6" name="PlaceHolder 5"/>
          <p:cNvSpPr>
            <a:spLocks noGrp="1"/>
          </p:cNvSpPr>
          <p:nvPr>
            <p:ph type="sldNum" idx="18"/>
          </p:nvPr>
        </p:nvSpPr>
        <p:spPr/>
        <p:txBody>
          <a:bodyPr/>
          <a:lstStyle/>
          <a:p>
            <a:fld id="{AB42B33B-A5CF-496D-A4B4-B987BCC4BA3D}" type="slidenum">
              <a:t>‹#›</a:t>
            </a:fld>
            <a:endParaRPr/>
          </a:p>
        </p:txBody>
      </p:sp>
      <p:sp>
        <p:nvSpPr>
          <p:cNvPr id="7" name="PlaceHolder 6"/>
          <p:cNvSpPr>
            <a:spLocks noGrp="1"/>
          </p:cNvSpPr>
          <p:nvPr>
            <p:ph type="dt" idx="16"/>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lstStyle/>
          <a:p>
            <a:r>
              <a:t>Footer</a:t>
            </a:r>
          </a:p>
        </p:txBody>
      </p:sp>
      <p:sp>
        <p:nvSpPr>
          <p:cNvPr id="3" name="PlaceHolder 2"/>
          <p:cNvSpPr>
            <a:spLocks noGrp="1"/>
          </p:cNvSpPr>
          <p:nvPr>
            <p:ph type="sldNum" idx="21"/>
          </p:nvPr>
        </p:nvSpPr>
        <p:spPr/>
        <p:txBody>
          <a:bodyPr/>
          <a:lstStyle/>
          <a:p>
            <a:fld id="{0769CFBA-3584-4276-AD83-83A071BE862D}" type="slidenum">
              <a:t>‹#›</a:t>
            </a:fld>
            <a:endParaRPr/>
          </a:p>
        </p:txBody>
      </p:sp>
      <p:sp>
        <p:nvSpPr>
          <p:cNvPr id="4" name="PlaceHolder 3"/>
          <p:cNvSpPr>
            <a:spLocks noGrp="1"/>
          </p:cNvSpPr>
          <p:nvPr>
            <p:ph type="dt" idx="19"/>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13" name="PlaceHolder 1"/>
          <p:cNvSpPr>
            <a:spLocks noGrp="1"/>
          </p:cNvSpPr>
          <p:nvPr>
            <p:ph type="title"/>
          </p:nvPr>
        </p:nvSpPr>
        <p:spPr>
          <a:xfrm>
            <a:off x="691200" y="722880"/>
            <a:ext cx="10319760" cy="1407240"/>
          </a:xfrm>
          <a:prstGeom prst="rect">
            <a:avLst/>
          </a:prstGeom>
          <a:noFill/>
          <a:ln w="0">
            <a:noFill/>
          </a:ln>
        </p:spPr>
        <p:txBody>
          <a:bodyPr lIns="0" tIns="0" rIns="0" bIns="0" anchor="ctr">
            <a:noAutofit/>
          </a:bodyPr>
          <a:lstStyle/>
          <a:p>
            <a:pPr indent="0">
              <a:buNone/>
            </a:pPr>
            <a:endParaRPr lang="en-US" sz="1800" b="0" u="none" strike="noStrike">
              <a:solidFill>
                <a:schemeClr val="dk1"/>
              </a:solidFill>
              <a:uFillTx/>
              <a:latin typeface="Grandview"/>
            </a:endParaRPr>
          </a:p>
        </p:txBody>
      </p:sp>
      <p:sp>
        <p:nvSpPr>
          <p:cNvPr id="3" name="PlaceHolder 2"/>
          <p:cNvSpPr>
            <a:spLocks noGrp="1"/>
          </p:cNvSpPr>
          <p:nvPr>
            <p:ph type="ftr" idx="23"/>
          </p:nvPr>
        </p:nvSpPr>
        <p:spPr/>
        <p:txBody>
          <a:bodyPr/>
          <a:lstStyle/>
          <a:p>
            <a:r>
              <a:t>Footer</a:t>
            </a:r>
          </a:p>
        </p:txBody>
      </p:sp>
      <p:sp>
        <p:nvSpPr>
          <p:cNvPr id="4" name="PlaceHolder 3"/>
          <p:cNvSpPr>
            <a:spLocks noGrp="1"/>
          </p:cNvSpPr>
          <p:nvPr>
            <p:ph type="sldNum" idx="24"/>
          </p:nvPr>
        </p:nvSpPr>
        <p:spPr/>
        <p:txBody>
          <a:bodyPr/>
          <a:lstStyle/>
          <a:p>
            <a:fld id="{AD71F71C-0B6C-4FB7-A934-FB57E4FE8943}" type="slidenum">
              <a:t>‹#›</a:t>
            </a:fld>
            <a:endParaRPr/>
          </a:p>
        </p:txBody>
      </p:sp>
      <p:sp>
        <p:nvSpPr>
          <p:cNvPr id="5" name="PlaceHolder 4"/>
          <p:cNvSpPr>
            <a:spLocks noGrp="1"/>
          </p:cNvSpPr>
          <p:nvPr>
            <p:ph type="dt" idx="22"/>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lstStyle/>
          <a:p>
            <a:r>
              <a:t>Footer</a:t>
            </a:r>
          </a:p>
        </p:txBody>
      </p:sp>
      <p:sp>
        <p:nvSpPr>
          <p:cNvPr id="3" name="PlaceHolder 2"/>
          <p:cNvSpPr>
            <a:spLocks noGrp="1"/>
          </p:cNvSpPr>
          <p:nvPr>
            <p:ph type="sldNum" idx="27"/>
          </p:nvPr>
        </p:nvSpPr>
        <p:spPr/>
        <p:txBody>
          <a:bodyPr/>
          <a:lstStyle/>
          <a:p>
            <a:fld id="{CFAA539F-46C8-465E-84E4-59630D652EB8}" type="slidenum">
              <a:t>‹#›</a:t>
            </a:fld>
            <a:endParaRPr/>
          </a:p>
        </p:txBody>
      </p:sp>
      <p:sp>
        <p:nvSpPr>
          <p:cNvPr id="4" name="PlaceHolder 3"/>
          <p:cNvSpPr>
            <a:spLocks noGrp="1"/>
          </p:cNvSpPr>
          <p:nvPr>
            <p:ph type="dt" idx="25"/>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8" Type="http://schemas.openxmlformats.org/officeDocument/2006/relationships/theme" Target="../theme/theme1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71" name="Group 38">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72" name="Straight Connector 39"/>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2" name="Straight Connector 40"/>
            <p:cNvCxnSpPr/>
            <p:nvPr/>
          </p:nvCxnSpPr>
          <p:spPr>
            <a:xfrm>
              <a:off x="0" y="0"/>
              <a:ext cx="360" cy="6858000"/>
            </a:xfrm>
            <a:prstGeom prst="straightConnector1">
              <a:avLst/>
            </a:prstGeom>
            <a:ln w="12700">
              <a:solidFill>
                <a:srgbClr val="BCBCBC">
                  <a:alpha val="30000"/>
                </a:srgbClr>
              </a:solidFill>
              <a:prstDash val="sysDot"/>
            </a:ln>
          </p:spPr>
        </p:cxnSp>
        <p:cxnSp>
          <p:nvCxnSpPr>
            <p:cNvPr id="3" name="Straight Connector 41"/>
            <p:cNvCxnSpPr/>
            <p:nvPr/>
          </p:nvCxnSpPr>
          <p:spPr>
            <a:xfrm>
              <a:off x="11993040" y="0"/>
              <a:ext cx="360" cy="6858000"/>
            </a:xfrm>
            <a:prstGeom prst="straightConnector1">
              <a:avLst/>
            </a:prstGeom>
            <a:ln w="12700">
              <a:solidFill>
                <a:srgbClr val="BCBCBC">
                  <a:alpha val="30000"/>
                </a:srgbClr>
              </a:solidFill>
              <a:prstDash val="sysDot"/>
            </a:ln>
          </p:spPr>
        </p:cxnSp>
        <p:cxnSp>
          <p:nvCxnSpPr>
            <p:cNvPr id="4" name="Straight Connector 42"/>
            <p:cNvCxnSpPr/>
            <p:nvPr/>
          </p:nvCxnSpPr>
          <p:spPr>
            <a:xfrm>
              <a:off x="192240" y="0"/>
              <a:ext cx="360" cy="6858000"/>
            </a:xfrm>
            <a:prstGeom prst="straightConnector1">
              <a:avLst/>
            </a:prstGeom>
            <a:ln w="12700">
              <a:solidFill>
                <a:srgbClr val="BCBCBC">
                  <a:alpha val="30000"/>
                </a:srgbClr>
              </a:solidFill>
              <a:prstDash val="sysDot"/>
            </a:ln>
          </p:spPr>
        </p:cxnSp>
        <p:cxnSp>
          <p:nvCxnSpPr>
            <p:cNvPr id="5" name="Straight Connector 43"/>
            <p:cNvCxnSpPr/>
            <p:nvPr/>
          </p:nvCxnSpPr>
          <p:spPr>
            <a:xfrm>
              <a:off x="1175760" y="0"/>
              <a:ext cx="360" cy="6858000"/>
            </a:xfrm>
            <a:prstGeom prst="straightConnector1">
              <a:avLst/>
            </a:prstGeom>
            <a:ln w="12700">
              <a:solidFill>
                <a:srgbClr val="BCBCBC">
                  <a:alpha val="30000"/>
                </a:srgbClr>
              </a:solidFill>
              <a:prstDash val="sysDot"/>
            </a:ln>
          </p:spPr>
        </p:cxnSp>
        <p:cxnSp>
          <p:nvCxnSpPr>
            <p:cNvPr id="6" name="Straight Connector 44"/>
            <p:cNvCxnSpPr/>
            <p:nvPr/>
          </p:nvCxnSpPr>
          <p:spPr>
            <a:xfrm>
              <a:off x="2159280" y="0"/>
              <a:ext cx="360" cy="6858000"/>
            </a:xfrm>
            <a:prstGeom prst="straightConnector1">
              <a:avLst/>
            </a:prstGeom>
            <a:ln w="12700">
              <a:solidFill>
                <a:srgbClr val="BCBCBC">
                  <a:alpha val="30000"/>
                </a:srgbClr>
              </a:solidFill>
              <a:prstDash val="sysDot"/>
            </a:ln>
          </p:spPr>
        </p:cxnSp>
        <p:cxnSp>
          <p:nvCxnSpPr>
            <p:cNvPr id="7" name="Straight Connector 47"/>
            <p:cNvCxnSpPr/>
            <p:nvPr/>
          </p:nvCxnSpPr>
          <p:spPr>
            <a:xfrm>
              <a:off x="3142440" y="0"/>
              <a:ext cx="360" cy="6858000"/>
            </a:xfrm>
            <a:prstGeom prst="straightConnector1">
              <a:avLst/>
            </a:prstGeom>
            <a:ln w="12700">
              <a:solidFill>
                <a:srgbClr val="BCBCBC">
                  <a:alpha val="30000"/>
                </a:srgbClr>
              </a:solidFill>
              <a:prstDash val="sysDot"/>
            </a:ln>
          </p:spPr>
        </p:cxnSp>
        <p:cxnSp>
          <p:nvCxnSpPr>
            <p:cNvPr id="8" name="Straight Connector 48"/>
            <p:cNvCxnSpPr/>
            <p:nvPr/>
          </p:nvCxnSpPr>
          <p:spPr>
            <a:xfrm>
              <a:off x="4125960" y="0"/>
              <a:ext cx="360" cy="6858000"/>
            </a:xfrm>
            <a:prstGeom prst="straightConnector1">
              <a:avLst/>
            </a:prstGeom>
            <a:ln w="12700">
              <a:solidFill>
                <a:srgbClr val="BCBCBC">
                  <a:alpha val="30000"/>
                </a:srgbClr>
              </a:solidFill>
              <a:prstDash val="sysDot"/>
            </a:ln>
          </p:spPr>
        </p:cxnSp>
        <p:cxnSp>
          <p:nvCxnSpPr>
            <p:cNvPr id="9" name="Straight Connector 49"/>
            <p:cNvCxnSpPr/>
            <p:nvPr/>
          </p:nvCxnSpPr>
          <p:spPr>
            <a:xfrm>
              <a:off x="5109480" y="0"/>
              <a:ext cx="360" cy="6858000"/>
            </a:xfrm>
            <a:prstGeom prst="straightConnector1">
              <a:avLst/>
            </a:prstGeom>
            <a:ln w="12700">
              <a:solidFill>
                <a:srgbClr val="BCBCBC">
                  <a:alpha val="30000"/>
                </a:srgbClr>
              </a:solidFill>
              <a:prstDash val="sysDot"/>
            </a:ln>
          </p:spPr>
        </p:cxnSp>
        <p:cxnSp>
          <p:nvCxnSpPr>
            <p:cNvPr id="10" name="Straight Connector 50"/>
            <p:cNvCxnSpPr/>
            <p:nvPr/>
          </p:nvCxnSpPr>
          <p:spPr>
            <a:xfrm>
              <a:off x="6092640" y="0"/>
              <a:ext cx="360" cy="6858000"/>
            </a:xfrm>
            <a:prstGeom prst="straightConnector1">
              <a:avLst/>
            </a:prstGeom>
            <a:ln w="12700">
              <a:solidFill>
                <a:srgbClr val="BCBCBC">
                  <a:alpha val="30000"/>
                </a:srgbClr>
              </a:solidFill>
              <a:prstDash val="sysDot"/>
            </a:ln>
          </p:spPr>
        </p:cxnSp>
        <p:cxnSp>
          <p:nvCxnSpPr>
            <p:cNvPr id="11" name="Straight Connector 51"/>
            <p:cNvCxnSpPr/>
            <p:nvPr/>
          </p:nvCxnSpPr>
          <p:spPr>
            <a:xfrm>
              <a:off x="7076160" y="0"/>
              <a:ext cx="360" cy="6858000"/>
            </a:xfrm>
            <a:prstGeom prst="straightConnector1">
              <a:avLst/>
            </a:prstGeom>
            <a:ln w="12700">
              <a:solidFill>
                <a:srgbClr val="BCBCBC">
                  <a:alpha val="30000"/>
                </a:srgbClr>
              </a:solidFill>
              <a:prstDash val="sysDot"/>
            </a:ln>
          </p:spPr>
        </p:cxnSp>
        <p:cxnSp>
          <p:nvCxnSpPr>
            <p:cNvPr id="12" name="Straight Connector 52"/>
            <p:cNvCxnSpPr/>
            <p:nvPr/>
          </p:nvCxnSpPr>
          <p:spPr>
            <a:xfrm>
              <a:off x="8059680" y="0"/>
              <a:ext cx="360" cy="6858000"/>
            </a:xfrm>
            <a:prstGeom prst="straightConnector1">
              <a:avLst/>
            </a:prstGeom>
            <a:ln w="12700">
              <a:solidFill>
                <a:srgbClr val="BCBCBC">
                  <a:alpha val="30000"/>
                </a:srgbClr>
              </a:solidFill>
              <a:prstDash val="sysDot"/>
            </a:ln>
          </p:spPr>
        </p:cxnSp>
        <p:cxnSp>
          <p:nvCxnSpPr>
            <p:cNvPr id="13" name="Straight Connector 53"/>
            <p:cNvCxnSpPr/>
            <p:nvPr/>
          </p:nvCxnSpPr>
          <p:spPr>
            <a:xfrm>
              <a:off x="9042840" y="0"/>
              <a:ext cx="360" cy="6858000"/>
            </a:xfrm>
            <a:prstGeom prst="straightConnector1">
              <a:avLst/>
            </a:prstGeom>
            <a:ln w="12700">
              <a:solidFill>
                <a:srgbClr val="BCBCBC">
                  <a:alpha val="30000"/>
                </a:srgbClr>
              </a:solidFill>
              <a:prstDash val="sysDot"/>
            </a:ln>
          </p:spPr>
        </p:cxnSp>
        <p:cxnSp>
          <p:nvCxnSpPr>
            <p:cNvPr id="14" name="Straight Connector 54"/>
            <p:cNvCxnSpPr/>
            <p:nvPr/>
          </p:nvCxnSpPr>
          <p:spPr>
            <a:xfrm>
              <a:off x="10026360" y="0"/>
              <a:ext cx="360" cy="6858000"/>
            </a:xfrm>
            <a:prstGeom prst="straightConnector1">
              <a:avLst/>
            </a:prstGeom>
            <a:ln w="12700">
              <a:solidFill>
                <a:srgbClr val="BCBCBC">
                  <a:alpha val="30000"/>
                </a:srgbClr>
              </a:solidFill>
              <a:prstDash val="sysDot"/>
            </a:ln>
          </p:spPr>
        </p:cxnSp>
        <p:cxnSp>
          <p:nvCxnSpPr>
            <p:cNvPr id="15" name="Straight Connector 55"/>
            <p:cNvCxnSpPr/>
            <p:nvPr/>
          </p:nvCxnSpPr>
          <p:spPr>
            <a:xfrm>
              <a:off x="11009520" y="0"/>
              <a:ext cx="360" cy="6858000"/>
            </a:xfrm>
            <a:prstGeom prst="straightConnector1">
              <a:avLst/>
            </a:prstGeom>
            <a:ln w="12700">
              <a:solidFill>
                <a:srgbClr val="BCBCBC">
                  <a:alpha val="30000"/>
                </a:srgbClr>
              </a:solidFill>
              <a:prstDash val="sysDot"/>
            </a:ln>
          </p:spPr>
        </p:cxnSp>
        <p:cxnSp>
          <p:nvCxnSpPr>
            <p:cNvPr id="16" name="Straight Connector 56"/>
            <p:cNvCxnSpPr/>
            <p:nvPr/>
          </p:nvCxnSpPr>
          <p:spPr>
            <a:xfrm>
              <a:off x="12185640" y="0"/>
              <a:ext cx="360" cy="6858000"/>
            </a:xfrm>
            <a:prstGeom prst="straightConnector1">
              <a:avLst/>
            </a:prstGeom>
            <a:ln w="12700">
              <a:solidFill>
                <a:srgbClr val="BCBCBC">
                  <a:alpha val="30000"/>
                </a:srgbClr>
              </a:solidFill>
              <a:prstDash val="sysDot"/>
            </a:ln>
          </p:spPr>
        </p:cxnSp>
        <p:cxnSp>
          <p:nvCxnSpPr>
            <p:cNvPr id="17" name="Straight Connector 57"/>
            <p:cNvCxnSpPr/>
            <p:nvPr/>
          </p:nvCxnSpPr>
          <p:spPr>
            <a:xfrm>
              <a:off x="0" y="171360"/>
              <a:ext cx="12192120" cy="360"/>
            </a:xfrm>
            <a:prstGeom prst="straightConnector1">
              <a:avLst/>
            </a:prstGeom>
            <a:ln w="12700">
              <a:solidFill>
                <a:srgbClr val="BCBCBC">
                  <a:alpha val="30000"/>
                </a:srgbClr>
              </a:solidFill>
              <a:prstDash val="sysDot"/>
            </a:ln>
          </p:spPr>
        </p:cxnSp>
        <p:cxnSp>
          <p:nvCxnSpPr>
            <p:cNvPr id="18" name="Straight Connector 58"/>
            <p:cNvCxnSpPr/>
            <p:nvPr/>
          </p:nvCxnSpPr>
          <p:spPr>
            <a:xfrm>
              <a:off x="0" y="714240"/>
              <a:ext cx="12192120" cy="360"/>
            </a:xfrm>
            <a:prstGeom prst="straightConnector1">
              <a:avLst/>
            </a:prstGeom>
            <a:ln w="12700">
              <a:solidFill>
                <a:srgbClr val="BCBCBC">
                  <a:alpha val="30000"/>
                </a:srgbClr>
              </a:solidFill>
              <a:prstDash val="sysDot"/>
            </a:ln>
          </p:spPr>
        </p:cxnSp>
        <p:cxnSp>
          <p:nvCxnSpPr>
            <p:cNvPr id="19" name="Straight Connector 59"/>
            <p:cNvCxnSpPr/>
            <p:nvPr/>
          </p:nvCxnSpPr>
          <p:spPr>
            <a:xfrm>
              <a:off x="0" y="1257120"/>
              <a:ext cx="12192120" cy="360"/>
            </a:xfrm>
            <a:prstGeom prst="straightConnector1">
              <a:avLst/>
            </a:prstGeom>
            <a:ln w="12700">
              <a:solidFill>
                <a:srgbClr val="BCBCBC">
                  <a:alpha val="30000"/>
                </a:srgbClr>
              </a:solidFill>
              <a:prstDash val="sysDot"/>
            </a:ln>
          </p:spPr>
        </p:cxnSp>
        <p:cxnSp>
          <p:nvCxnSpPr>
            <p:cNvPr id="20" name="Straight Connector 60"/>
            <p:cNvCxnSpPr/>
            <p:nvPr/>
          </p:nvCxnSpPr>
          <p:spPr>
            <a:xfrm>
              <a:off x="0" y="1800000"/>
              <a:ext cx="12192120" cy="360"/>
            </a:xfrm>
            <a:prstGeom prst="straightConnector1">
              <a:avLst/>
            </a:prstGeom>
            <a:ln w="12700">
              <a:solidFill>
                <a:srgbClr val="BCBCBC">
                  <a:alpha val="30000"/>
                </a:srgbClr>
              </a:solidFill>
              <a:prstDash val="sysDot"/>
            </a:ln>
          </p:spPr>
        </p:cxnSp>
        <p:cxnSp>
          <p:nvCxnSpPr>
            <p:cNvPr id="21" name="Straight Connector 61"/>
            <p:cNvCxnSpPr/>
            <p:nvPr/>
          </p:nvCxnSpPr>
          <p:spPr>
            <a:xfrm>
              <a:off x="0" y="2343240"/>
              <a:ext cx="12192120" cy="360"/>
            </a:xfrm>
            <a:prstGeom prst="straightConnector1">
              <a:avLst/>
            </a:prstGeom>
            <a:ln w="12700">
              <a:solidFill>
                <a:srgbClr val="BCBCBC">
                  <a:alpha val="30000"/>
                </a:srgbClr>
              </a:solidFill>
              <a:prstDash val="sysDot"/>
            </a:ln>
          </p:spPr>
        </p:cxnSp>
        <p:cxnSp>
          <p:nvCxnSpPr>
            <p:cNvPr id="22" name="Straight Connector 62"/>
            <p:cNvCxnSpPr/>
            <p:nvPr/>
          </p:nvCxnSpPr>
          <p:spPr>
            <a:xfrm>
              <a:off x="0" y="2886120"/>
              <a:ext cx="12192120" cy="360"/>
            </a:xfrm>
            <a:prstGeom prst="straightConnector1">
              <a:avLst/>
            </a:prstGeom>
            <a:ln w="12700">
              <a:solidFill>
                <a:srgbClr val="BCBCBC">
                  <a:alpha val="30000"/>
                </a:srgbClr>
              </a:solidFill>
              <a:prstDash val="sysDot"/>
            </a:ln>
          </p:spPr>
        </p:cxnSp>
        <p:cxnSp>
          <p:nvCxnSpPr>
            <p:cNvPr id="23" name="Straight Connector 63"/>
            <p:cNvCxnSpPr/>
            <p:nvPr/>
          </p:nvCxnSpPr>
          <p:spPr>
            <a:xfrm>
              <a:off x="0" y="3429000"/>
              <a:ext cx="12192120" cy="360"/>
            </a:xfrm>
            <a:prstGeom prst="straightConnector1">
              <a:avLst/>
            </a:prstGeom>
            <a:ln w="12700">
              <a:solidFill>
                <a:srgbClr val="BCBCBC">
                  <a:alpha val="30000"/>
                </a:srgbClr>
              </a:solidFill>
              <a:prstDash val="sysDot"/>
            </a:ln>
          </p:spPr>
        </p:cxnSp>
        <p:cxnSp>
          <p:nvCxnSpPr>
            <p:cNvPr id="24" name="Straight Connector 64"/>
            <p:cNvCxnSpPr/>
            <p:nvPr/>
          </p:nvCxnSpPr>
          <p:spPr>
            <a:xfrm>
              <a:off x="0" y="3971880"/>
              <a:ext cx="12192120" cy="360"/>
            </a:xfrm>
            <a:prstGeom prst="straightConnector1">
              <a:avLst/>
            </a:prstGeom>
            <a:ln w="12700">
              <a:solidFill>
                <a:srgbClr val="BCBCBC">
                  <a:alpha val="30000"/>
                </a:srgbClr>
              </a:solidFill>
              <a:prstDash val="sysDot"/>
            </a:ln>
          </p:spPr>
        </p:cxnSp>
        <p:cxnSp>
          <p:nvCxnSpPr>
            <p:cNvPr id="25" name="Straight Connector 65"/>
            <p:cNvCxnSpPr/>
            <p:nvPr/>
          </p:nvCxnSpPr>
          <p:spPr>
            <a:xfrm>
              <a:off x="0" y="4514760"/>
              <a:ext cx="12192120" cy="360"/>
            </a:xfrm>
            <a:prstGeom prst="straightConnector1">
              <a:avLst/>
            </a:prstGeom>
            <a:ln w="12700">
              <a:solidFill>
                <a:srgbClr val="BCBCBC">
                  <a:alpha val="30000"/>
                </a:srgbClr>
              </a:solidFill>
              <a:prstDash val="sysDot"/>
            </a:ln>
          </p:spPr>
        </p:cxnSp>
        <p:cxnSp>
          <p:nvCxnSpPr>
            <p:cNvPr id="26" name="Straight Connector 66"/>
            <p:cNvCxnSpPr/>
            <p:nvPr/>
          </p:nvCxnSpPr>
          <p:spPr>
            <a:xfrm>
              <a:off x="0" y="5057640"/>
              <a:ext cx="12192120" cy="360"/>
            </a:xfrm>
            <a:prstGeom prst="straightConnector1">
              <a:avLst/>
            </a:prstGeom>
            <a:ln w="12700">
              <a:solidFill>
                <a:srgbClr val="BCBCBC">
                  <a:alpha val="30000"/>
                </a:srgbClr>
              </a:solidFill>
              <a:prstDash val="sysDot"/>
            </a:ln>
          </p:spPr>
        </p:cxnSp>
        <p:cxnSp>
          <p:nvCxnSpPr>
            <p:cNvPr id="27" name="Straight Connector 67"/>
            <p:cNvCxnSpPr/>
            <p:nvPr/>
          </p:nvCxnSpPr>
          <p:spPr>
            <a:xfrm>
              <a:off x="0" y="5600520"/>
              <a:ext cx="12192120" cy="360"/>
            </a:xfrm>
            <a:prstGeom prst="straightConnector1">
              <a:avLst/>
            </a:prstGeom>
            <a:ln w="12700">
              <a:solidFill>
                <a:srgbClr val="BCBCBC">
                  <a:alpha val="30000"/>
                </a:srgbClr>
              </a:solidFill>
              <a:prstDash val="sysDot"/>
            </a:ln>
          </p:spPr>
        </p:cxnSp>
        <p:cxnSp>
          <p:nvCxnSpPr>
            <p:cNvPr id="28" name="Straight Connector 68"/>
            <p:cNvCxnSpPr/>
            <p:nvPr/>
          </p:nvCxnSpPr>
          <p:spPr>
            <a:xfrm>
              <a:off x="0" y="6857640"/>
              <a:ext cx="12192120" cy="360"/>
            </a:xfrm>
            <a:prstGeom prst="straightConnector1">
              <a:avLst/>
            </a:prstGeom>
            <a:ln w="12700">
              <a:solidFill>
                <a:srgbClr val="BCBCBC">
                  <a:alpha val="30000"/>
                </a:srgbClr>
              </a:solidFill>
              <a:prstDash val="sysDot"/>
            </a:ln>
          </p:spPr>
        </p:cxnSp>
        <p:cxnSp>
          <p:nvCxnSpPr>
            <p:cNvPr id="29" name="Straight Connector 69"/>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30" name="Straight Connector 70"/>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31" name="Straight Connector 71"/>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32" name="Right Triangle 6" hidden="1">
            <a:extLst>
              <a:ext uri="{C183D7F6-B498-43B3-948B-1728B52AA6E4}">
                <adec:decorative xmlns:adec="http://schemas.microsoft.com/office/drawing/2017/decorative" val="1"/>
              </a:ext>
            </a:extLst>
          </p:cNvPr>
          <p:cNvSpPr/>
          <p:nvPr/>
        </p:nvSpPr>
        <p:spPr>
          <a:xfrm rot="13500000">
            <a:off x="-280800" y="151632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dk1"/>
              </a:solidFill>
              <a:uFillTx/>
              <a:latin typeface="Grandview"/>
            </a:endParaRPr>
          </a:p>
        </p:txBody>
      </p:sp>
      <p:grpSp>
        <p:nvGrpSpPr>
          <p:cNvPr id="33" name="Group 6">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34" name="Straight Connector 7"/>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35" name="Straight Connector 8"/>
            <p:cNvCxnSpPr/>
            <p:nvPr/>
          </p:nvCxnSpPr>
          <p:spPr>
            <a:xfrm>
              <a:off x="0" y="0"/>
              <a:ext cx="360" cy="6858000"/>
            </a:xfrm>
            <a:prstGeom prst="straightConnector1">
              <a:avLst/>
            </a:prstGeom>
            <a:ln w="12700">
              <a:solidFill>
                <a:srgbClr val="BCBCBC">
                  <a:alpha val="30000"/>
                </a:srgbClr>
              </a:solidFill>
              <a:prstDash val="sysDot"/>
            </a:ln>
          </p:spPr>
        </p:cxnSp>
        <p:cxnSp>
          <p:nvCxnSpPr>
            <p:cNvPr id="36" name="Straight Connector 9"/>
            <p:cNvCxnSpPr/>
            <p:nvPr/>
          </p:nvCxnSpPr>
          <p:spPr>
            <a:xfrm>
              <a:off x="11993040" y="0"/>
              <a:ext cx="360" cy="6858000"/>
            </a:xfrm>
            <a:prstGeom prst="straightConnector1">
              <a:avLst/>
            </a:prstGeom>
            <a:ln w="12700">
              <a:solidFill>
                <a:srgbClr val="BCBCBC">
                  <a:alpha val="30000"/>
                </a:srgbClr>
              </a:solidFill>
              <a:prstDash val="sysDot"/>
            </a:ln>
          </p:spPr>
        </p:cxnSp>
        <p:cxnSp>
          <p:nvCxnSpPr>
            <p:cNvPr id="37" name="Straight Connector 10"/>
            <p:cNvCxnSpPr/>
            <p:nvPr/>
          </p:nvCxnSpPr>
          <p:spPr>
            <a:xfrm>
              <a:off x="192240" y="0"/>
              <a:ext cx="360" cy="6858000"/>
            </a:xfrm>
            <a:prstGeom prst="straightConnector1">
              <a:avLst/>
            </a:prstGeom>
            <a:ln w="12700">
              <a:solidFill>
                <a:srgbClr val="BCBCBC">
                  <a:alpha val="30000"/>
                </a:srgbClr>
              </a:solidFill>
              <a:prstDash val="sysDot"/>
            </a:ln>
          </p:spPr>
        </p:cxnSp>
        <p:cxnSp>
          <p:nvCxnSpPr>
            <p:cNvPr id="38" name="Straight Connector 11"/>
            <p:cNvCxnSpPr/>
            <p:nvPr/>
          </p:nvCxnSpPr>
          <p:spPr>
            <a:xfrm>
              <a:off x="1175760" y="0"/>
              <a:ext cx="360" cy="6858000"/>
            </a:xfrm>
            <a:prstGeom prst="straightConnector1">
              <a:avLst/>
            </a:prstGeom>
            <a:ln w="12700">
              <a:solidFill>
                <a:srgbClr val="BCBCBC">
                  <a:alpha val="30000"/>
                </a:srgbClr>
              </a:solidFill>
              <a:prstDash val="sysDot"/>
            </a:ln>
          </p:spPr>
        </p:cxnSp>
        <p:cxnSp>
          <p:nvCxnSpPr>
            <p:cNvPr id="39" name="Straight Connector 12"/>
            <p:cNvCxnSpPr/>
            <p:nvPr/>
          </p:nvCxnSpPr>
          <p:spPr>
            <a:xfrm>
              <a:off x="2159280" y="0"/>
              <a:ext cx="360" cy="6858000"/>
            </a:xfrm>
            <a:prstGeom prst="straightConnector1">
              <a:avLst/>
            </a:prstGeom>
            <a:ln w="12700">
              <a:solidFill>
                <a:srgbClr val="BCBCBC">
                  <a:alpha val="30000"/>
                </a:srgbClr>
              </a:solidFill>
              <a:prstDash val="sysDot"/>
            </a:ln>
          </p:spPr>
        </p:cxnSp>
        <p:cxnSp>
          <p:nvCxnSpPr>
            <p:cNvPr id="40" name="Straight Connector 13"/>
            <p:cNvCxnSpPr/>
            <p:nvPr/>
          </p:nvCxnSpPr>
          <p:spPr>
            <a:xfrm>
              <a:off x="3142440" y="0"/>
              <a:ext cx="360" cy="6858000"/>
            </a:xfrm>
            <a:prstGeom prst="straightConnector1">
              <a:avLst/>
            </a:prstGeom>
            <a:ln w="12700">
              <a:solidFill>
                <a:srgbClr val="BCBCBC">
                  <a:alpha val="30000"/>
                </a:srgbClr>
              </a:solidFill>
              <a:prstDash val="sysDot"/>
            </a:ln>
          </p:spPr>
        </p:cxnSp>
        <p:cxnSp>
          <p:nvCxnSpPr>
            <p:cNvPr id="41" name="Straight Connector 14"/>
            <p:cNvCxnSpPr/>
            <p:nvPr/>
          </p:nvCxnSpPr>
          <p:spPr>
            <a:xfrm>
              <a:off x="4125960" y="0"/>
              <a:ext cx="360" cy="6858000"/>
            </a:xfrm>
            <a:prstGeom prst="straightConnector1">
              <a:avLst/>
            </a:prstGeom>
            <a:ln w="12700">
              <a:solidFill>
                <a:srgbClr val="BCBCBC">
                  <a:alpha val="30000"/>
                </a:srgbClr>
              </a:solidFill>
              <a:prstDash val="sysDot"/>
            </a:ln>
          </p:spPr>
        </p:cxnSp>
        <p:cxnSp>
          <p:nvCxnSpPr>
            <p:cNvPr id="42" name="Straight Connector 15"/>
            <p:cNvCxnSpPr/>
            <p:nvPr/>
          </p:nvCxnSpPr>
          <p:spPr>
            <a:xfrm>
              <a:off x="5109480" y="0"/>
              <a:ext cx="360" cy="6858000"/>
            </a:xfrm>
            <a:prstGeom prst="straightConnector1">
              <a:avLst/>
            </a:prstGeom>
            <a:ln w="12700">
              <a:solidFill>
                <a:srgbClr val="BCBCBC">
                  <a:alpha val="30000"/>
                </a:srgbClr>
              </a:solidFill>
              <a:prstDash val="sysDot"/>
            </a:ln>
          </p:spPr>
        </p:cxnSp>
        <p:cxnSp>
          <p:nvCxnSpPr>
            <p:cNvPr id="43" name="Straight Connector 16"/>
            <p:cNvCxnSpPr/>
            <p:nvPr/>
          </p:nvCxnSpPr>
          <p:spPr>
            <a:xfrm>
              <a:off x="6092640" y="0"/>
              <a:ext cx="360" cy="6858000"/>
            </a:xfrm>
            <a:prstGeom prst="straightConnector1">
              <a:avLst/>
            </a:prstGeom>
            <a:ln w="12700">
              <a:solidFill>
                <a:srgbClr val="BCBCBC">
                  <a:alpha val="30000"/>
                </a:srgbClr>
              </a:solidFill>
              <a:prstDash val="sysDot"/>
            </a:ln>
          </p:spPr>
        </p:cxnSp>
        <p:cxnSp>
          <p:nvCxnSpPr>
            <p:cNvPr id="44" name="Straight Connector 17"/>
            <p:cNvCxnSpPr/>
            <p:nvPr/>
          </p:nvCxnSpPr>
          <p:spPr>
            <a:xfrm>
              <a:off x="7076160" y="0"/>
              <a:ext cx="360" cy="6858000"/>
            </a:xfrm>
            <a:prstGeom prst="straightConnector1">
              <a:avLst/>
            </a:prstGeom>
            <a:ln w="12700">
              <a:solidFill>
                <a:srgbClr val="BCBCBC">
                  <a:alpha val="30000"/>
                </a:srgbClr>
              </a:solidFill>
              <a:prstDash val="sysDot"/>
            </a:ln>
          </p:spPr>
        </p:cxnSp>
        <p:cxnSp>
          <p:nvCxnSpPr>
            <p:cNvPr id="45" name="Straight Connector 18"/>
            <p:cNvCxnSpPr/>
            <p:nvPr/>
          </p:nvCxnSpPr>
          <p:spPr>
            <a:xfrm>
              <a:off x="8059680" y="0"/>
              <a:ext cx="360" cy="6858000"/>
            </a:xfrm>
            <a:prstGeom prst="straightConnector1">
              <a:avLst/>
            </a:prstGeom>
            <a:ln w="12700">
              <a:solidFill>
                <a:srgbClr val="BCBCBC">
                  <a:alpha val="30000"/>
                </a:srgbClr>
              </a:solidFill>
              <a:prstDash val="sysDot"/>
            </a:ln>
          </p:spPr>
        </p:cxnSp>
        <p:cxnSp>
          <p:nvCxnSpPr>
            <p:cNvPr id="46" name="Straight Connector 19"/>
            <p:cNvCxnSpPr/>
            <p:nvPr/>
          </p:nvCxnSpPr>
          <p:spPr>
            <a:xfrm>
              <a:off x="9042840" y="0"/>
              <a:ext cx="360" cy="6858000"/>
            </a:xfrm>
            <a:prstGeom prst="straightConnector1">
              <a:avLst/>
            </a:prstGeom>
            <a:ln w="12700">
              <a:solidFill>
                <a:srgbClr val="BCBCBC">
                  <a:alpha val="30000"/>
                </a:srgbClr>
              </a:solidFill>
              <a:prstDash val="sysDot"/>
            </a:ln>
          </p:spPr>
        </p:cxnSp>
        <p:cxnSp>
          <p:nvCxnSpPr>
            <p:cNvPr id="47" name="Straight Connector 20"/>
            <p:cNvCxnSpPr/>
            <p:nvPr/>
          </p:nvCxnSpPr>
          <p:spPr>
            <a:xfrm>
              <a:off x="10026360" y="0"/>
              <a:ext cx="360" cy="6858000"/>
            </a:xfrm>
            <a:prstGeom prst="straightConnector1">
              <a:avLst/>
            </a:prstGeom>
            <a:ln w="12700">
              <a:solidFill>
                <a:srgbClr val="BCBCBC">
                  <a:alpha val="30000"/>
                </a:srgbClr>
              </a:solidFill>
              <a:prstDash val="sysDot"/>
            </a:ln>
          </p:spPr>
        </p:cxnSp>
        <p:cxnSp>
          <p:nvCxnSpPr>
            <p:cNvPr id="48" name="Straight Connector 21"/>
            <p:cNvCxnSpPr/>
            <p:nvPr/>
          </p:nvCxnSpPr>
          <p:spPr>
            <a:xfrm>
              <a:off x="11009520" y="0"/>
              <a:ext cx="360" cy="6858000"/>
            </a:xfrm>
            <a:prstGeom prst="straightConnector1">
              <a:avLst/>
            </a:prstGeom>
            <a:ln w="12700">
              <a:solidFill>
                <a:srgbClr val="BCBCBC">
                  <a:alpha val="30000"/>
                </a:srgbClr>
              </a:solidFill>
              <a:prstDash val="sysDot"/>
            </a:ln>
          </p:spPr>
        </p:cxnSp>
        <p:cxnSp>
          <p:nvCxnSpPr>
            <p:cNvPr id="49" name="Straight Connector 22"/>
            <p:cNvCxnSpPr/>
            <p:nvPr/>
          </p:nvCxnSpPr>
          <p:spPr>
            <a:xfrm>
              <a:off x="12185640" y="0"/>
              <a:ext cx="360" cy="6858000"/>
            </a:xfrm>
            <a:prstGeom prst="straightConnector1">
              <a:avLst/>
            </a:prstGeom>
            <a:ln w="12700">
              <a:solidFill>
                <a:srgbClr val="BCBCBC">
                  <a:alpha val="30000"/>
                </a:srgbClr>
              </a:solidFill>
              <a:prstDash val="sysDot"/>
            </a:ln>
          </p:spPr>
        </p:cxnSp>
        <p:cxnSp>
          <p:nvCxnSpPr>
            <p:cNvPr id="50" name="Straight Connector 23"/>
            <p:cNvCxnSpPr/>
            <p:nvPr/>
          </p:nvCxnSpPr>
          <p:spPr>
            <a:xfrm>
              <a:off x="0" y="171360"/>
              <a:ext cx="12192120" cy="360"/>
            </a:xfrm>
            <a:prstGeom prst="straightConnector1">
              <a:avLst/>
            </a:prstGeom>
            <a:ln w="12700">
              <a:solidFill>
                <a:srgbClr val="BCBCBC">
                  <a:alpha val="30000"/>
                </a:srgbClr>
              </a:solidFill>
              <a:prstDash val="sysDot"/>
            </a:ln>
          </p:spPr>
        </p:cxnSp>
        <p:cxnSp>
          <p:nvCxnSpPr>
            <p:cNvPr id="51" name="Straight Connector 24"/>
            <p:cNvCxnSpPr/>
            <p:nvPr/>
          </p:nvCxnSpPr>
          <p:spPr>
            <a:xfrm>
              <a:off x="0" y="714240"/>
              <a:ext cx="12192120" cy="360"/>
            </a:xfrm>
            <a:prstGeom prst="straightConnector1">
              <a:avLst/>
            </a:prstGeom>
            <a:ln w="12700">
              <a:solidFill>
                <a:srgbClr val="BCBCBC">
                  <a:alpha val="30000"/>
                </a:srgbClr>
              </a:solidFill>
              <a:prstDash val="sysDot"/>
            </a:ln>
          </p:spPr>
        </p:cxnSp>
        <p:cxnSp>
          <p:nvCxnSpPr>
            <p:cNvPr id="52" name="Straight Connector 25"/>
            <p:cNvCxnSpPr/>
            <p:nvPr/>
          </p:nvCxnSpPr>
          <p:spPr>
            <a:xfrm>
              <a:off x="0" y="1257120"/>
              <a:ext cx="12192120" cy="360"/>
            </a:xfrm>
            <a:prstGeom prst="straightConnector1">
              <a:avLst/>
            </a:prstGeom>
            <a:ln w="12700">
              <a:solidFill>
                <a:srgbClr val="BCBCBC">
                  <a:alpha val="30000"/>
                </a:srgbClr>
              </a:solidFill>
              <a:prstDash val="sysDot"/>
            </a:ln>
          </p:spPr>
        </p:cxnSp>
        <p:cxnSp>
          <p:nvCxnSpPr>
            <p:cNvPr id="53" name="Straight Connector 26"/>
            <p:cNvCxnSpPr/>
            <p:nvPr/>
          </p:nvCxnSpPr>
          <p:spPr>
            <a:xfrm>
              <a:off x="0" y="1800000"/>
              <a:ext cx="12192120" cy="360"/>
            </a:xfrm>
            <a:prstGeom prst="straightConnector1">
              <a:avLst/>
            </a:prstGeom>
            <a:ln w="12700">
              <a:solidFill>
                <a:srgbClr val="BCBCBC">
                  <a:alpha val="30000"/>
                </a:srgbClr>
              </a:solidFill>
              <a:prstDash val="sysDot"/>
            </a:ln>
          </p:spPr>
        </p:cxnSp>
        <p:cxnSp>
          <p:nvCxnSpPr>
            <p:cNvPr id="54" name="Straight Connector 27"/>
            <p:cNvCxnSpPr/>
            <p:nvPr/>
          </p:nvCxnSpPr>
          <p:spPr>
            <a:xfrm>
              <a:off x="0" y="2343240"/>
              <a:ext cx="12192120" cy="360"/>
            </a:xfrm>
            <a:prstGeom prst="straightConnector1">
              <a:avLst/>
            </a:prstGeom>
            <a:ln w="12700">
              <a:solidFill>
                <a:srgbClr val="BCBCBC">
                  <a:alpha val="30000"/>
                </a:srgbClr>
              </a:solidFill>
              <a:prstDash val="sysDot"/>
            </a:ln>
          </p:spPr>
        </p:cxnSp>
        <p:cxnSp>
          <p:nvCxnSpPr>
            <p:cNvPr id="55" name="Straight Connector 28"/>
            <p:cNvCxnSpPr/>
            <p:nvPr/>
          </p:nvCxnSpPr>
          <p:spPr>
            <a:xfrm>
              <a:off x="0" y="2886120"/>
              <a:ext cx="12192120" cy="360"/>
            </a:xfrm>
            <a:prstGeom prst="straightConnector1">
              <a:avLst/>
            </a:prstGeom>
            <a:ln w="12700">
              <a:solidFill>
                <a:srgbClr val="BCBCBC">
                  <a:alpha val="30000"/>
                </a:srgbClr>
              </a:solidFill>
              <a:prstDash val="sysDot"/>
            </a:ln>
          </p:spPr>
        </p:cxnSp>
        <p:cxnSp>
          <p:nvCxnSpPr>
            <p:cNvPr id="56" name="Straight Connector 29"/>
            <p:cNvCxnSpPr/>
            <p:nvPr/>
          </p:nvCxnSpPr>
          <p:spPr>
            <a:xfrm>
              <a:off x="0" y="3429000"/>
              <a:ext cx="12192120" cy="360"/>
            </a:xfrm>
            <a:prstGeom prst="straightConnector1">
              <a:avLst/>
            </a:prstGeom>
            <a:ln w="12700">
              <a:solidFill>
                <a:srgbClr val="BCBCBC">
                  <a:alpha val="30000"/>
                </a:srgbClr>
              </a:solidFill>
              <a:prstDash val="sysDot"/>
            </a:ln>
          </p:spPr>
        </p:cxnSp>
        <p:cxnSp>
          <p:nvCxnSpPr>
            <p:cNvPr id="57" name="Straight Connector 30"/>
            <p:cNvCxnSpPr/>
            <p:nvPr/>
          </p:nvCxnSpPr>
          <p:spPr>
            <a:xfrm>
              <a:off x="0" y="3971880"/>
              <a:ext cx="12192120" cy="360"/>
            </a:xfrm>
            <a:prstGeom prst="straightConnector1">
              <a:avLst/>
            </a:prstGeom>
            <a:ln w="12700">
              <a:solidFill>
                <a:srgbClr val="BCBCBC">
                  <a:alpha val="30000"/>
                </a:srgbClr>
              </a:solidFill>
              <a:prstDash val="sysDot"/>
            </a:ln>
          </p:spPr>
        </p:cxnSp>
        <p:cxnSp>
          <p:nvCxnSpPr>
            <p:cNvPr id="58" name="Straight Connector 31"/>
            <p:cNvCxnSpPr/>
            <p:nvPr/>
          </p:nvCxnSpPr>
          <p:spPr>
            <a:xfrm>
              <a:off x="0" y="4514760"/>
              <a:ext cx="12192120" cy="360"/>
            </a:xfrm>
            <a:prstGeom prst="straightConnector1">
              <a:avLst/>
            </a:prstGeom>
            <a:ln w="12700">
              <a:solidFill>
                <a:srgbClr val="BCBCBC">
                  <a:alpha val="30000"/>
                </a:srgbClr>
              </a:solidFill>
              <a:prstDash val="sysDot"/>
            </a:ln>
          </p:spPr>
        </p:cxnSp>
        <p:cxnSp>
          <p:nvCxnSpPr>
            <p:cNvPr id="59" name="Straight Connector 32"/>
            <p:cNvCxnSpPr/>
            <p:nvPr/>
          </p:nvCxnSpPr>
          <p:spPr>
            <a:xfrm>
              <a:off x="0" y="5057640"/>
              <a:ext cx="12192120" cy="360"/>
            </a:xfrm>
            <a:prstGeom prst="straightConnector1">
              <a:avLst/>
            </a:prstGeom>
            <a:ln w="12700">
              <a:solidFill>
                <a:srgbClr val="BCBCBC">
                  <a:alpha val="30000"/>
                </a:srgbClr>
              </a:solidFill>
              <a:prstDash val="sysDot"/>
            </a:ln>
          </p:spPr>
        </p:cxnSp>
        <p:cxnSp>
          <p:nvCxnSpPr>
            <p:cNvPr id="60" name="Straight Connector 33"/>
            <p:cNvCxnSpPr/>
            <p:nvPr/>
          </p:nvCxnSpPr>
          <p:spPr>
            <a:xfrm>
              <a:off x="0" y="5600520"/>
              <a:ext cx="12192120" cy="360"/>
            </a:xfrm>
            <a:prstGeom prst="straightConnector1">
              <a:avLst/>
            </a:prstGeom>
            <a:ln w="12700">
              <a:solidFill>
                <a:srgbClr val="BCBCBC">
                  <a:alpha val="30000"/>
                </a:srgbClr>
              </a:solidFill>
              <a:prstDash val="sysDot"/>
            </a:ln>
          </p:spPr>
        </p:cxnSp>
        <p:cxnSp>
          <p:nvCxnSpPr>
            <p:cNvPr id="61" name="Straight Connector 34"/>
            <p:cNvCxnSpPr/>
            <p:nvPr/>
          </p:nvCxnSpPr>
          <p:spPr>
            <a:xfrm>
              <a:off x="0" y="6857640"/>
              <a:ext cx="12192120" cy="360"/>
            </a:xfrm>
            <a:prstGeom prst="straightConnector1">
              <a:avLst/>
            </a:prstGeom>
            <a:ln w="12700">
              <a:solidFill>
                <a:srgbClr val="BCBCBC">
                  <a:alpha val="30000"/>
                </a:srgbClr>
              </a:solidFill>
              <a:prstDash val="sysDot"/>
            </a:ln>
          </p:spPr>
        </p:cxnSp>
        <p:cxnSp>
          <p:nvCxnSpPr>
            <p:cNvPr id="62" name="Straight Connector 35"/>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63" name="Straight Connector 36"/>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64" name="Straight Connector 37"/>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65" name="PlaceHolder 1"/>
          <p:cNvSpPr>
            <a:spLocks noGrp="1"/>
          </p:cNvSpPr>
          <p:nvPr>
            <p:ph type="title"/>
          </p:nvPr>
        </p:nvSpPr>
        <p:spPr>
          <a:xfrm>
            <a:off x="691200" y="722880"/>
            <a:ext cx="10495440" cy="2460240"/>
          </a:xfrm>
          <a:prstGeom prst="rect">
            <a:avLst/>
          </a:prstGeom>
          <a:noFill/>
          <a:ln w="0">
            <a:noFill/>
          </a:ln>
        </p:spPr>
        <p:txBody>
          <a:bodyPr lIns="91440" tIns="45720" rIns="91440" bIns="45720" anchor="b">
            <a:normAutofit/>
          </a:bodyPr>
          <a:lstStyle/>
          <a:p>
            <a:pPr indent="0" defTabSz="914400">
              <a:lnSpc>
                <a:spcPct val="100000"/>
              </a:lnSpc>
              <a:buNone/>
            </a:pPr>
            <a:r>
              <a:rPr lang="en-US" sz="5400" b="0" u="none" strike="noStrike">
                <a:solidFill>
                  <a:schemeClr val="dk2"/>
                </a:solidFill>
                <a:uFillTx/>
                <a:latin typeface="Grandview"/>
              </a:rPr>
              <a:t>Click to edit Master title style</a:t>
            </a:r>
            <a:endParaRPr lang="en-US" sz="5400" b="0" u="none" strike="noStrike">
              <a:solidFill>
                <a:schemeClr val="dk1"/>
              </a:solidFill>
              <a:uFillTx/>
              <a:latin typeface="Grandview"/>
            </a:endParaRPr>
          </a:p>
        </p:txBody>
      </p:sp>
      <p:sp>
        <p:nvSpPr>
          <p:cNvPr id="66" name="Right Triangle 38">
            <a:extLst>
              <a:ext uri="{C183D7F6-B498-43B3-948B-1728B52AA6E4}">
                <adec:decorative xmlns:adec="http://schemas.microsoft.com/office/drawing/2017/decorative" val="1"/>
              </a:ext>
            </a:extLst>
          </p:cNvPr>
          <p:cNvSpPr/>
          <p:nvPr/>
        </p:nvSpPr>
        <p:spPr>
          <a:xfrm rot="13500000">
            <a:off x="-280800" y="260820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dk1"/>
              </a:solidFill>
              <a:uFillTx/>
              <a:latin typeface="Grandview"/>
            </a:endParaRPr>
          </a:p>
        </p:txBody>
      </p:sp>
      <p:sp>
        <p:nvSpPr>
          <p:cNvPr id="67" name="PlaceHolder 2"/>
          <p:cNvSpPr>
            <a:spLocks noGrp="1"/>
          </p:cNvSpPr>
          <p:nvPr>
            <p:ph type="dt" idx="1"/>
          </p:nvPr>
        </p:nvSpPr>
        <p:spPr>
          <a:xfrm>
            <a:off x="683640" y="6215760"/>
            <a:ext cx="3843360" cy="416880"/>
          </a:xfrm>
          <a:prstGeom prst="rect">
            <a:avLst/>
          </a:prstGeom>
          <a:noFill/>
          <a:ln w="0">
            <a:noFill/>
          </a:ln>
        </p:spPr>
        <p:txBody>
          <a:bodyPr lIns="91440" tIns="45720" rIns="91440" bIns="45720" anchor="ctr">
            <a:noAutofit/>
          </a:bodyPr>
          <a:lstStyle>
            <a:lvl1pPr indent="0" defTabSz="914400">
              <a:lnSpc>
                <a:spcPct val="100000"/>
              </a:lnSpc>
              <a:buNone/>
              <a:defRPr lang="en-US" sz="900" b="0" u="none" strike="noStrike">
                <a:solidFill>
                  <a:schemeClr val="dk1">
                    <a:tint val="75000"/>
                  </a:schemeClr>
                </a:solidFill>
                <a:uFillTx/>
                <a:latin typeface="Grandview"/>
              </a:defRPr>
            </a:lvl1pPr>
          </a:lstStyle>
          <a:p>
            <a:pPr indent="0" defTabSz="914400">
              <a:lnSpc>
                <a:spcPct val="100000"/>
              </a:lnSpc>
              <a:buNone/>
            </a:pPr>
            <a:r>
              <a:rPr lang="en-US" sz="900" b="0" u="none" strike="noStrike">
                <a:solidFill>
                  <a:schemeClr val="dk1">
                    <a:tint val="75000"/>
                  </a:schemeClr>
                </a:solidFill>
                <a:uFillTx/>
                <a:latin typeface="Grandview"/>
              </a:rPr>
              <a:t>&lt;date/time&gt;</a:t>
            </a:r>
            <a:endParaRPr lang="en-US" sz="900" b="0" u="none" strike="noStrike">
              <a:solidFill>
                <a:srgbClr val="000000"/>
              </a:solidFill>
              <a:uFillTx/>
              <a:latin typeface="Times New Roman"/>
            </a:endParaRPr>
          </a:p>
        </p:txBody>
      </p:sp>
      <p:sp>
        <p:nvSpPr>
          <p:cNvPr id="68" name="PlaceHolder 3"/>
          <p:cNvSpPr>
            <a:spLocks noGrp="1"/>
          </p:cNvSpPr>
          <p:nvPr>
            <p:ph type="ftr" idx="2"/>
          </p:nvPr>
        </p:nvSpPr>
        <p:spPr>
          <a:xfrm>
            <a:off x="691200" y="236520"/>
            <a:ext cx="4114440" cy="4168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uFillTx/>
                <a:latin typeface="Times New Roman"/>
              </a:defRPr>
            </a:lvl1pPr>
          </a:lstStyle>
          <a:p>
            <a:pPr indent="0" algn="ctr">
              <a:buNone/>
            </a:pPr>
            <a:r>
              <a:rPr lang="en-US" sz="1400" b="0" u="none" strike="noStrike">
                <a:solidFill>
                  <a:srgbClr val="000000"/>
                </a:solidFill>
                <a:uFillTx/>
                <a:latin typeface="Times New Roman"/>
              </a:rPr>
              <a:t>&lt;footer&gt;</a:t>
            </a:r>
          </a:p>
        </p:txBody>
      </p:sp>
      <p:sp>
        <p:nvSpPr>
          <p:cNvPr id="69" name="PlaceHolder 4"/>
          <p:cNvSpPr>
            <a:spLocks noGrp="1"/>
          </p:cNvSpPr>
          <p:nvPr>
            <p:ph type="sldNum" idx="3"/>
          </p:nvPr>
        </p:nvSpPr>
        <p:spPr>
          <a:xfrm>
            <a:off x="11003760" y="6215760"/>
            <a:ext cx="978840" cy="416880"/>
          </a:xfrm>
          <a:prstGeom prst="rect">
            <a:avLst/>
          </a:prstGeom>
          <a:noFill/>
          <a:ln w="0">
            <a:noFill/>
          </a:ln>
        </p:spPr>
        <p:txBody>
          <a:bodyPr lIns="91440" tIns="45720" rIns="91440" bIns="45720" anchor="ctr">
            <a:noAutofit/>
          </a:bodyPr>
          <a:lstStyle>
            <a:lvl1pPr indent="0" algn="ctr" defTabSz="914400">
              <a:lnSpc>
                <a:spcPct val="100000"/>
              </a:lnSpc>
              <a:buNone/>
              <a:defRPr lang="en-US" sz="900" b="0" u="none" strike="noStrike">
                <a:solidFill>
                  <a:schemeClr val="dk1">
                    <a:tint val="75000"/>
                  </a:schemeClr>
                </a:solidFill>
                <a:uFillTx/>
                <a:latin typeface="Grandview"/>
              </a:defRPr>
            </a:lvl1pPr>
          </a:lstStyle>
          <a:p>
            <a:pPr indent="0" algn="ctr" defTabSz="914400">
              <a:lnSpc>
                <a:spcPct val="100000"/>
              </a:lnSpc>
              <a:buNone/>
            </a:pPr>
            <a:fld id="{12906C98-624F-4379-93E2-ABEDCF91CD2F}" type="slidenum">
              <a:rPr lang="en-US" sz="900" b="0" u="none" strike="noStrike">
                <a:solidFill>
                  <a:schemeClr val="dk1">
                    <a:tint val="75000"/>
                  </a:schemeClr>
                </a:solidFill>
                <a:uFillTx/>
                <a:latin typeface="Grandview"/>
              </a:rPr>
              <a:t>‹#›</a:t>
            </a:fld>
            <a:endParaRPr lang="en-US" sz="900" b="0" u="none" strike="noStrike">
              <a:solidFill>
                <a:srgbClr val="000000"/>
              </a:solidFill>
              <a:uFillTx/>
              <a:latin typeface="Times New Roman"/>
            </a:endParaRPr>
          </a:p>
        </p:txBody>
      </p:sp>
      <p:sp>
        <p:nvSpPr>
          <p:cNvPr id="70"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110000"/>
              </a:lnSpc>
              <a:spcBef>
                <a:spcPts val="1417"/>
              </a:spcBef>
              <a:buClr>
                <a:srgbClr val="000000"/>
              </a:buClr>
              <a:buSzPct val="45000"/>
              <a:buFont typeface="Wingdings" charset="2"/>
              <a:buChar char=""/>
            </a:pPr>
            <a:r>
              <a:rPr lang="en-US" sz="2000" b="0" u="none" strike="noStrike">
                <a:solidFill>
                  <a:schemeClr val="dk2"/>
                </a:solidFill>
                <a:uFillTx/>
                <a:latin typeface="Grandview"/>
              </a:rPr>
              <a:t>Click to edit the outline text format</a:t>
            </a:r>
          </a:p>
          <a:p>
            <a:pPr marL="864000" lvl="1" indent="-324000">
              <a:lnSpc>
                <a:spcPct val="110000"/>
              </a:lnSpc>
              <a:spcBef>
                <a:spcPts val="1134"/>
              </a:spcBef>
              <a:buClr>
                <a:srgbClr val="000000"/>
              </a:buClr>
              <a:buSzPct val="75000"/>
              <a:buFont typeface="Symbol" charset="2"/>
              <a:buChar char=""/>
            </a:pPr>
            <a:r>
              <a:rPr lang="en-US" sz="1600" b="0" u="none" strike="noStrike">
                <a:solidFill>
                  <a:schemeClr val="dk2"/>
                </a:solidFill>
                <a:uFillTx/>
                <a:latin typeface="Grandview"/>
              </a:rPr>
              <a:t>Second Outline Level</a:t>
            </a:r>
          </a:p>
          <a:p>
            <a:pPr marL="1296000" lvl="2" indent="-288000">
              <a:lnSpc>
                <a:spcPct val="110000"/>
              </a:lnSpc>
              <a:spcBef>
                <a:spcPts val="850"/>
              </a:spcBef>
              <a:buClr>
                <a:srgbClr val="000000"/>
              </a:buClr>
              <a:buSzPct val="45000"/>
              <a:buFont typeface="Wingdings" charset="2"/>
              <a:buChar char=""/>
            </a:pPr>
            <a:r>
              <a:rPr lang="en-US" sz="1400" b="0" u="none" strike="noStrike">
                <a:solidFill>
                  <a:schemeClr val="dk2"/>
                </a:solidFill>
                <a:uFillTx/>
                <a:latin typeface="Grandview"/>
              </a:rPr>
              <a:t>Third Outline Level</a:t>
            </a:r>
          </a:p>
          <a:p>
            <a:pPr marL="1728000" lvl="3" indent="-216000">
              <a:lnSpc>
                <a:spcPct val="110000"/>
              </a:lnSpc>
              <a:spcBef>
                <a:spcPts val="567"/>
              </a:spcBef>
              <a:buClr>
                <a:srgbClr val="000000"/>
              </a:buClr>
              <a:buSzPct val="75000"/>
              <a:buFont typeface="Symbol" charset="2"/>
              <a:buChar char=""/>
            </a:pPr>
            <a:r>
              <a:rPr lang="en-US" sz="1400" b="0" u="none" strike="noStrike">
                <a:solidFill>
                  <a:schemeClr val="dk2"/>
                </a:solidFill>
                <a:uFillTx/>
                <a:latin typeface="Grandview"/>
              </a:rPr>
              <a:t>Fourth Outline Level</a:t>
            </a:r>
          </a:p>
          <a:p>
            <a:pPr marL="2160000" lvl="4" indent="-216000">
              <a:lnSpc>
                <a:spcPct val="110000"/>
              </a:lnSpc>
              <a:spcBef>
                <a:spcPts val="283"/>
              </a:spcBef>
              <a:buClr>
                <a:srgbClr val="000000"/>
              </a:buClr>
              <a:buSzPct val="45000"/>
              <a:buFont typeface="Wingdings" charset="2"/>
              <a:buChar char=""/>
            </a:pPr>
            <a:r>
              <a:rPr lang="en-US" sz="2000" b="0" u="none" strike="noStrike">
                <a:solidFill>
                  <a:schemeClr val="dk2"/>
                </a:solidFill>
                <a:uFillTx/>
                <a:latin typeface="Grandview"/>
              </a:rPr>
              <a:t>Fifth Outline Level</a:t>
            </a:r>
          </a:p>
          <a:p>
            <a:pPr marL="2592000" lvl="5" indent="-216000">
              <a:lnSpc>
                <a:spcPct val="110000"/>
              </a:lnSpc>
              <a:spcBef>
                <a:spcPts val="283"/>
              </a:spcBef>
              <a:buClr>
                <a:srgbClr val="000000"/>
              </a:buClr>
              <a:buSzPct val="45000"/>
              <a:buFont typeface="Wingdings" charset="2"/>
              <a:buChar char=""/>
            </a:pPr>
            <a:r>
              <a:rPr lang="en-US" sz="2000" b="0" u="none" strike="noStrike">
                <a:solidFill>
                  <a:schemeClr val="dk2"/>
                </a:solidFill>
                <a:uFillTx/>
                <a:latin typeface="Grandview"/>
              </a:rPr>
              <a:t>Sixth Outline Level</a:t>
            </a:r>
          </a:p>
          <a:p>
            <a:pPr marL="3024000" lvl="6" indent="-216000">
              <a:lnSpc>
                <a:spcPct val="110000"/>
              </a:lnSpc>
              <a:spcBef>
                <a:spcPts val="283"/>
              </a:spcBef>
              <a:buClr>
                <a:srgbClr val="000000"/>
              </a:buClr>
              <a:buSzPct val="45000"/>
              <a:buFont typeface="Wingdings" charset="2"/>
              <a:buChar char=""/>
            </a:pPr>
            <a:r>
              <a:rPr lang="en-US" sz="2000" b="0" u="none" strike="noStrike">
                <a:solidFill>
                  <a:schemeClr val="dk2"/>
                </a:solidFill>
                <a:uFillTx/>
                <a:latin typeface="Grandview"/>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82" name="Group 38">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483" name="Straight Connector 39"/>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484" name="Straight Connector 40"/>
            <p:cNvCxnSpPr/>
            <p:nvPr/>
          </p:nvCxnSpPr>
          <p:spPr>
            <a:xfrm>
              <a:off x="0" y="0"/>
              <a:ext cx="360" cy="6858000"/>
            </a:xfrm>
            <a:prstGeom prst="straightConnector1">
              <a:avLst/>
            </a:prstGeom>
            <a:ln w="12700">
              <a:solidFill>
                <a:srgbClr val="BCBCBC">
                  <a:alpha val="30000"/>
                </a:srgbClr>
              </a:solidFill>
              <a:prstDash val="sysDot"/>
            </a:ln>
          </p:spPr>
        </p:cxnSp>
        <p:cxnSp>
          <p:nvCxnSpPr>
            <p:cNvPr id="485" name="Straight Connector 41"/>
            <p:cNvCxnSpPr/>
            <p:nvPr/>
          </p:nvCxnSpPr>
          <p:spPr>
            <a:xfrm>
              <a:off x="11993040" y="0"/>
              <a:ext cx="360" cy="6858000"/>
            </a:xfrm>
            <a:prstGeom prst="straightConnector1">
              <a:avLst/>
            </a:prstGeom>
            <a:ln w="12700">
              <a:solidFill>
                <a:srgbClr val="BCBCBC">
                  <a:alpha val="30000"/>
                </a:srgbClr>
              </a:solidFill>
              <a:prstDash val="sysDot"/>
            </a:ln>
          </p:spPr>
        </p:cxnSp>
        <p:cxnSp>
          <p:nvCxnSpPr>
            <p:cNvPr id="486" name="Straight Connector 42"/>
            <p:cNvCxnSpPr/>
            <p:nvPr/>
          </p:nvCxnSpPr>
          <p:spPr>
            <a:xfrm>
              <a:off x="192240" y="0"/>
              <a:ext cx="360" cy="6858000"/>
            </a:xfrm>
            <a:prstGeom prst="straightConnector1">
              <a:avLst/>
            </a:prstGeom>
            <a:ln w="12700">
              <a:solidFill>
                <a:srgbClr val="BCBCBC">
                  <a:alpha val="30000"/>
                </a:srgbClr>
              </a:solidFill>
              <a:prstDash val="sysDot"/>
            </a:ln>
          </p:spPr>
        </p:cxnSp>
        <p:cxnSp>
          <p:nvCxnSpPr>
            <p:cNvPr id="487" name="Straight Connector 43"/>
            <p:cNvCxnSpPr/>
            <p:nvPr/>
          </p:nvCxnSpPr>
          <p:spPr>
            <a:xfrm>
              <a:off x="1175760" y="0"/>
              <a:ext cx="360" cy="6858000"/>
            </a:xfrm>
            <a:prstGeom prst="straightConnector1">
              <a:avLst/>
            </a:prstGeom>
            <a:ln w="12700">
              <a:solidFill>
                <a:srgbClr val="BCBCBC">
                  <a:alpha val="30000"/>
                </a:srgbClr>
              </a:solidFill>
              <a:prstDash val="sysDot"/>
            </a:ln>
          </p:spPr>
        </p:cxnSp>
        <p:cxnSp>
          <p:nvCxnSpPr>
            <p:cNvPr id="488" name="Straight Connector 44"/>
            <p:cNvCxnSpPr/>
            <p:nvPr/>
          </p:nvCxnSpPr>
          <p:spPr>
            <a:xfrm>
              <a:off x="2159280" y="0"/>
              <a:ext cx="360" cy="6858000"/>
            </a:xfrm>
            <a:prstGeom prst="straightConnector1">
              <a:avLst/>
            </a:prstGeom>
            <a:ln w="12700">
              <a:solidFill>
                <a:srgbClr val="BCBCBC">
                  <a:alpha val="30000"/>
                </a:srgbClr>
              </a:solidFill>
              <a:prstDash val="sysDot"/>
            </a:ln>
          </p:spPr>
        </p:cxnSp>
        <p:cxnSp>
          <p:nvCxnSpPr>
            <p:cNvPr id="489" name="Straight Connector 47"/>
            <p:cNvCxnSpPr/>
            <p:nvPr/>
          </p:nvCxnSpPr>
          <p:spPr>
            <a:xfrm>
              <a:off x="3142440" y="0"/>
              <a:ext cx="360" cy="6858000"/>
            </a:xfrm>
            <a:prstGeom prst="straightConnector1">
              <a:avLst/>
            </a:prstGeom>
            <a:ln w="12700">
              <a:solidFill>
                <a:srgbClr val="BCBCBC">
                  <a:alpha val="30000"/>
                </a:srgbClr>
              </a:solidFill>
              <a:prstDash val="sysDot"/>
            </a:ln>
          </p:spPr>
        </p:cxnSp>
        <p:cxnSp>
          <p:nvCxnSpPr>
            <p:cNvPr id="490" name="Straight Connector 48"/>
            <p:cNvCxnSpPr/>
            <p:nvPr/>
          </p:nvCxnSpPr>
          <p:spPr>
            <a:xfrm>
              <a:off x="4125960" y="0"/>
              <a:ext cx="360" cy="6858000"/>
            </a:xfrm>
            <a:prstGeom prst="straightConnector1">
              <a:avLst/>
            </a:prstGeom>
            <a:ln w="12700">
              <a:solidFill>
                <a:srgbClr val="BCBCBC">
                  <a:alpha val="30000"/>
                </a:srgbClr>
              </a:solidFill>
              <a:prstDash val="sysDot"/>
            </a:ln>
          </p:spPr>
        </p:cxnSp>
        <p:cxnSp>
          <p:nvCxnSpPr>
            <p:cNvPr id="491" name="Straight Connector 49"/>
            <p:cNvCxnSpPr/>
            <p:nvPr/>
          </p:nvCxnSpPr>
          <p:spPr>
            <a:xfrm>
              <a:off x="5109480" y="0"/>
              <a:ext cx="360" cy="6858000"/>
            </a:xfrm>
            <a:prstGeom prst="straightConnector1">
              <a:avLst/>
            </a:prstGeom>
            <a:ln w="12700">
              <a:solidFill>
                <a:srgbClr val="BCBCBC">
                  <a:alpha val="30000"/>
                </a:srgbClr>
              </a:solidFill>
              <a:prstDash val="sysDot"/>
            </a:ln>
          </p:spPr>
        </p:cxnSp>
        <p:cxnSp>
          <p:nvCxnSpPr>
            <p:cNvPr id="492" name="Straight Connector 50"/>
            <p:cNvCxnSpPr/>
            <p:nvPr/>
          </p:nvCxnSpPr>
          <p:spPr>
            <a:xfrm>
              <a:off x="6092640" y="0"/>
              <a:ext cx="360" cy="6858000"/>
            </a:xfrm>
            <a:prstGeom prst="straightConnector1">
              <a:avLst/>
            </a:prstGeom>
            <a:ln w="12700">
              <a:solidFill>
                <a:srgbClr val="BCBCBC">
                  <a:alpha val="30000"/>
                </a:srgbClr>
              </a:solidFill>
              <a:prstDash val="sysDot"/>
            </a:ln>
          </p:spPr>
        </p:cxnSp>
        <p:cxnSp>
          <p:nvCxnSpPr>
            <p:cNvPr id="493" name="Straight Connector 51"/>
            <p:cNvCxnSpPr/>
            <p:nvPr/>
          </p:nvCxnSpPr>
          <p:spPr>
            <a:xfrm>
              <a:off x="7076160" y="0"/>
              <a:ext cx="360" cy="6858000"/>
            </a:xfrm>
            <a:prstGeom prst="straightConnector1">
              <a:avLst/>
            </a:prstGeom>
            <a:ln w="12700">
              <a:solidFill>
                <a:srgbClr val="BCBCBC">
                  <a:alpha val="30000"/>
                </a:srgbClr>
              </a:solidFill>
              <a:prstDash val="sysDot"/>
            </a:ln>
          </p:spPr>
        </p:cxnSp>
        <p:cxnSp>
          <p:nvCxnSpPr>
            <p:cNvPr id="494" name="Straight Connector 52"/>
            <p:cNvCxnSpPr/>
            <p:nvPr/>
          </p:nvCxnSpPr>
          <p:spPr>
            <a:xfrm>
              <a:off x="8059680" y="0"/>
              <a:ext cx="360" cy="6858000"/>
            </a:xfrm>
            <a:prstGeom prst="straightConnector1">
              <a:avLst/>
            </a:prstGeom>
            <a:ln w="12700">
              <a:solidFill>
                <a:srgbClr val="BCBCBC">
                  <a:alpha val="30000"/>
                </a:srgbClr>
              </a:solidFill>
              <a:prstDash val="sysDot"/>
            </a:ln>
          </p:spPr>
        </p:cxnSp>
        <p:cxnSp>
          <p:nvCxnSpPr>
            <p:cNvPr id="495" name="Straight Connector 53"/>
            <p:cNvCxnSpPr/>
            <p:nvPr/>
          </p:nvCxnSpPr>
          <p:spPr>
            <a:xfrm>
              <a:off x="9042840" y="0"/>
              <a:ext cx="360" cy="6858000"/>
            </a:xfrm>
            <a:prstGeom prst="straightConnector1">
              <a:avLst/>
            </a:prstGeom>
            <a:ln w="12700">
              <a:solidFill>
                <a:srgbClr val="BCBCBC">
                  <a:alpha val="30000"/>
                </a:srgbClr>
              </a:solidFill>
              <a:prstDash val="sysDot"/>
            </a:ln>
          </p:spPr>
        </p:cxnSp>
        <p:cxnSp>
          <p:nvCxnSpPr>
            <p:cNvPr id="496" name="Straight Connector 54"/>
            <p:cNvCxnSpPr/>
            <p:nvPr/>
          </p:nvCxnSpPr>
          <p:spPr>
            <a:xfrm>
              <a:off x="10026360" y="0"/>
              <a:ext cx="360" cy="6858000"/>
            </a:xfrm>
            <a:prstGeom prst="straightConnector1">
              <a:avLst/>
            </a:prstGeom>
            <a:ln w="12700">
              <a:solidFill>
                <a:srgbClr val="BCBCBC">
                  <a:alpha val="30000"/>
                </a:srgbClr>
              </a:solidFill>
              <a:prstDash val="sysDot"/>
            </a:ln>
          </p:spPr>
        </p:cxnSp>
        <p:cxnSp>
          <p:nvCxnSpPr>
            <p:cNvPr id="497" name="Straight Connector 55"/>
            <p:cNvCxnSpPr/>
            <p:nvPr/>
          </p:nvCxnSpPr>
          <p:spPr>
            <a:xfrm>
              <a:off x="11009520" y="0"/>
              <a:ext cx="360" cy="6858000"/>
            </a:xfrm>
            <a:prstGeom prst="straightConnector1">
              <a:avLst/>
            </a:prstGeom>
            <a:ln w="12700">
              <a:solidFill>
                <a:srgbClr val="BCBCBC">
                  <a:alpha val="30000"/>
                </a:srgbClr>
              </a:solidFill>
              <a:prstDash val="sysDot"/>
            </a:ln>
          </p:spPr>
        </p:cxnSp>
        <p:cxnSp>
          <p:nvCxnSpPr>
            <p:cNvPr id="498" name="Straight Connector 56"/>
            <p:cNvCxnSpPr/>
            <p:nvPr/>
          </p:nvCxnSpPr>
          <p:spPr>
            <a:xfrm>
              <a:off x="12185640" y="0"/>
              <a:ext cx="360" cy="6858000"/>
            </a:xfrm>
            <a:prstGeom prst="straightConnector1">
              <a:avLst/>
            </a:prstGeom>
            <a:ln w="12700">
              <a:solidFill>
                <a:srgbClr val="BCBCBC">
                  <a:alpha val="30000"/>
                </a:srgbClr>
              </a:solidFill>
              <a:prstDash val="sysDot"/>
            </a:ln>
          </p:spPr>
        </p:cxnSp>
        <p:cxnSp>
          <p:nvCxnSpPr>
            <p:cNvPr id="499" name="Straight Connector 57"/>
            <p:cNvCxnSpPr/>
            <p:nvPr/>
          </p:nvCxnSpPr>
          <p:spPr>
            <a:xfrm>
              <a:off x="0" y="171360"/>
              <a:ext cx="12192120" cy="360"/>
            </a:xfrm>
            <a:prstGeom prst="straightConnector1">
              <a:avLst/>
            </a:prstGeom>
            <a:ln w="12700">
              <a:solidFill>
                <a:srgbClr val="BCBCBC">
                  <a:alpha val="30000"/>
                </a:srgbClr>
              </a:solidFill>
              <a:prstDash val="sysDot"/>
            </a:ln>
          </p:spPr>
        </p:cxnSp>
        <p:cxnSp>
          <p:nvCxnSpPr>
            <p:cNvPr id="500" name="Straight Connector 58"/>
            <p:cNvCxnSpPr/>
            <p:nvPr/>
          </p:nvCxnSpPr>
          <p:spPr>
            <a:xfrm>
              <a:off x="0" y="714240"/>
              <a:ext cx="12192120" cy="360"/>
            </a:xfrm>
            <a:prstGeom prst="straightConnector1">
              <a:avLst/>
            </a:prstGeom>
            <a:ln w="12700">
              <a:solidFill>
                <a:srgbClr val="BCBCBC">
                  <a:alpha val="30000"/>
                </a:srgbClr>
              </a:solidFill>
              <a:prstDash val="sysDot"/>
            </a:ln>
          </p:spPr>
        </p:cxnSp>
        <p:cxnSp>
          <p:nvCxnSpPr>
            <p:cNvPr id="501" name="Straight Connector 59"/>
            <p:cNvCxnSpPr/>
            <p:nvPr/>
          </p:nvCxnSpPr>
          <p:spPr>
            <a:xfrm>
              <a:off x="0" y="1257120"/>
              <a:ext cx="12192120" cy="360"/>
            </a:xfrm>
            <a:prstGeom prst="straightConnector1">
              <a:avLst/>
            </a:prstGeom>
            <a:ln w="12700">
              <a:solidFill>
                <a:srgbClr val="BCBCBC">
                  <a:alpha val="30000"/>
                </a:srgbClr>
              </a:solidFill>
              <a:prstDash val="sysDot"/>
            </a:ln>
          </p:spPr>
        </p:cxnSp>
        <p:cxnSp>
          <p:nvCxnSpPr>
            <p:cNvPr id="502" name="Straight Connector 60"/>
            <p:cNvCxnSpPr/>
            <p:nvPr/>
          </p:nvCxnSpPr>
          <p:spPr>
            <a:xfrm>
              <a:off x="0" y="1800000"/>
              <a:ext cx="12192120" cy="360"/>
            </a:xfrm>
            <a:prstGeom prst="straightConnector1">
              <a:avLst/>
            </a:prstGeom>
            <a:ln w="12700">
              <a:solidFill>
                <a:srgbClr val="BCBCBC">
                  <a:alpha val="30000"/>
                </a:srgbClr>
              </a:solidFill>
              <a:prstDash val="sysDot"/>
            </a:ln>
          </p:spPr>
        </p:cxnSp>
        <p:cxnSp>
          <p:nvCxnSpPr>
            <p:cNvPr id="503" name="Straight Connector 61"/>
            <p:cNvCxnSpPr/>
            <p:nvPr/>
          </p:nvCxnSpPr>
          <p:spPr>
            <a:xfrm>
              <a:off x="0" y="2343240"/>
              <a:ext cx="12192120" cy="360"/>
            </a:xfrm>
            <a:prstGeom prst="straightConnector1">
              <a:avLst/>
            </a:prstGeom>
            <a:ln w="12700">
              <a:solidFill>
                <a:srgbClr val="BCBCBC">
                  <a:alpha val="30000"/>
                </a:srgbClr>
              </a:solidFill>
              <a:prstDash val="sysDot"/>
            </a:ln>
          </p:spPr>
        </p:cxnSp>
        <p:cxnSp>
          <p:nvCxnSpPr>
            <p:cNvPr id="504" name="Straight Connector 62"/>
            <p:cNvCxnSpPr/>
            <p:nvPr/>
          </p:nvCxnSpPr>
          <p:spPr>
            <a:xfrm>
              <a:off x="0" y="2886120"/>
              <a:ext cx="12192120" cy="360"/>
            </a:xfrm>
            <a:prstGeom prst="straightConnector1">
              <a:avLst/>
            </a:prstGeom>
            <a:ln w="12700">
              <a:solidFill>
                <a:srgbClr val="BCBCBC">
                  <a:alpha val="30000"/>
                </a:srgbClr>
              </a:solidFill>
              <a:prstDash val="sysDot"/>
            </a:ln>
          </p:spPr>
        </p:cxnSp>
        <p:cxnSp>
          <p:nvCxnSpPr>
            <p:cNvPr id="505" name="Straight Connector 63"/>
            <p:cNvCxnSpPr/>
            <p:nvPr/>
          </p:nvCxnSpPr>
          <p:spPr>
            <a:xfrm>
              <a:off x="0" y="3429000"/>
              <a:ext cx="12192120" cy="360"/>
            </a:xfrm>
            <a:prstGeom prst="straightConnector1">
              <a:avLst/>
            </a:prstGeom>
            <a:ln w="12700">
              <a:solidFill>
                <a:srgbClr val="BCBCBC">
                  <a:alpha val="30000"/>
                </a:srgbClr>
              </a:solidFill>
              <a:prstDash val="sysDot"/>
            </a:ln>
          </p:spPr>
        </p:cxnSp>
        <p:cxnSp>
          <p:nvCxnSpPr>
            <p:cNvPr id="506" name="Straight Connector 64"/>
            <p:cNvCxnSpPr/>
            <p:nvPr/>
          </p:nvCxnSpPr>
          <p:spPr>
            <a:xfrm>
              <a:off x="0" y="3971880"/>
              <a:ext cx="12192120" cy="360"/>
            </a:xfrm>
            <a:prstGeom prst="straightConnector1">
              <a:avLst/>
            </a:prstGeom>
            <a:ln w="12700">
              <a:solidFill>
                <a:srgbClr val="BCBCBC">
                  <a:alpha val="30000"/>
                </a:srgbClr>
              </a:solidFill>
              <a:prstDash val="sysDot"/>
            </a:ln>
          </p:spPr>
        </p:cxnSp>
        <p:cxnSp>
          <p:nvCxnSpPr>
            <p:cNvPr id="507" name="Straight Connector 65"/>
            <p:cNvCxnSpPr/>
            <p:nvPr/>
          </p:nvCxnSpPr>
          <p:spPr>
            <a:xfrm>
              <a:off x="0" y="4514760"/>
              <a:ext cx="12192120" cy="360"/>
            </a:xfrm>
            <a:prstGeom prst="straightConnector1">
              <a:avLst/>
            </a:prstGeom>
            <a:ln w="12700">
              <a:solidFill>
                <a:srgbClr val="BCBCBC">
                  <a:alpha val="30000"/>
                </a:srgbClr>
              </a:solidFill>
              <a:prstDash val="sysDot"/>
            </a:ln>
          </p:spPr>
        </p:cxnSp>
        <p:cxnSp>
          <p:nvCxnSpPr>
            <p:cNvPr id="508" name="Straight Connector 66"/>
            <p:cNvCxnSpPr/>
            <p:nvPr/>
          </p:nvCxnSpPr>
          <p:spPr>
            <a:xfrm>
              <a:off x="0" y="5057640"/>
              <a:ext cx="12192120" cy="360"/>
            </a:xfrm>
            <a:prstGeom prst="straightConnector1">
              <a:avLst/>
            </a:prstGeom>
            <a:ln w="12700">
              <a:solidFill>
                <a:srgbClr val="BCBCBC">
                  <a:alpha val="30000"/>
                </a:srgbClr>
              </a:solidFill>
              <a:prstDash val="sysDot"/>
            </a:ln>
          </p:spPr>
        </p:cxnSp>
        <p:cxnSp>
          <p:nvCxnSpPr>
            <p:cNvPr id="509" name="Straight Connector 67"/>
            <p:cNvCxnSpPr/>
            <p:nvPr/>
          </p:nvCxnSpPr>
          <p:spPr>
            <a:xfrm>
              <a:off x="0" y="5600520"/>
              <a:ext cx="12192120" cy="360"/>
            </a:xfrm>
            <a:prstGeom prst="straightConnector1">
              <a:avLst/>
            </a:prstGeom>
            <a:ln w="12700">
              <a:solidFill>
                <a:srgbClr val="BCBCBC">
                  <a:alpha val="30000"/>
                </a:srgbClr>
              </a:solidFill>
              <a:prstDash val="sysDot"/>
            </a:ln>
          </p:spPr>
        </p:cxnSp>
        <p:cxnSp>
          <p:nvCxnSpPr>
            <p:cNvPr id="510" name="Straight Connector 68"/>
            <p:cNvCxnSpPr/>
            <p:nvPr/>
          </p:nvCxnSpPr>
          <p:spPr>
            <a:xfrm>
              <a:off x="0" y="6857640"/>
              <a:ext cx="12192120" cy="360"/>
            </a:xfrm>
            <a:prstGeom prst="straightConnector1">
              <a:avLst/>
            </a:prstGeom>
            <a:ln w="12700">
              <a:solidFill>
                <a:srgbClr val="BCBCBC">
                  <a:alpha val="30000"/>
                </a:srgbClr>
              </a:solidFill>
              <a:prstDash val="sysDot"/>
            </a:ln>
          </p:spPr>
        </p:cxnSp>
        <p:cxnSp>
          <p:nvCxnSpPr>
            <p:cNvPr id="511" name="Straight Connector 69"/>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512" name="Straight Connector 70"/>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513" name="Straight Connector 71"/>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514" name="Right Triangle 6" hidden="1">
            <a:extLst>
              <a:ext uri="{C183D7F6-B498-43B3-948B-1728B52AA6E4}">
                <adec:decorative xmlns:adec="http://schemas.microsoft.com/office/drawing/2017/decorative" val="1"/>
              </a:ext>
            </a:extLst>
          </p:cNvPr>
          <p:cNvSpPr/>
          <p:nvPr/>
        </p:nvSpPr>
        <p:spPr>
          <a:xfrm rot="13500000">
            <a:off x="-280800" y="151632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dk1"/>
              </a:solidFill>
              <a:uFillTx/>
              <a:latin typeface="Grandview"/>
            </a:endParaRPr>
          </a:p>
        </p:txBody>
      </p:sp>
      <p:sp>
        <p:nvSpPr>
          <p:cNvPr id="515" name="Right Triangle 39">
            <a:extLst>
              <a:ext uri="{C183D7F6-B498-43B3-948B-1728B52AA6E4}">
                <adec:decorative xmlns:adec="http://schemas.microsoft.com/office/drawing/2017/decorative" val="1"/>
              </a:ext>
            </a:extLst>
          </p:cNvPr>
          <p:cNvSpPr/>
          <p:nvPr/>
        </p:nvSpPr>
        <p:spPr>
          <a:xfrm rot="13500000">
            <a:off x="-280800" y="314496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dk1"/>
              </a:solidFill>
              <a:uFillTx/>
              <a:latin typeface="Grandview"/>
            </a:endParaRPr>
          </a:p>
        </p:txBody>
      </p:sp>
      <p:sp>
        <p:nvSpPr>
          <p:cNvPr id="516" name="PlaceHolder 1"/>
          <p:cNvSpPr>
            <a:spLocks noGrp="1"/>
          </p:cNvSpPr>
          <p:nvPr>
            <p:ph type="title"/>
          </p:nvPr>
        </p:nvSpPr>
        <p:spPr>
          <a:xfrm>
            <a:off x="683640" y="713520"/>
            <a:ext cx="4499640" cy="2996280"/>
          </a:xfrm>
          <a:prstGeom prst="rect">
            <a:avLst/>
          </a:prstGeom>
          <a:noFill/>
          <a:ln w="0">
            <a:noFill/>
          </a:ln>
        </p:spPr>
        <p:txBody>
          <a:bodyPr lIns="91440" tIns="45720" rIns="91440" bIns="45720" anchor="b">
            <a:normAutofit/>
          </a:bodyPr>
          <a:lstStyle/>
          <a:p>
            <a:pPr indent="0" defTabSz="914400">
              <a:lnSpc>
                <a:spcPct val="100000"/>
              </a:lnSpc>
              <a:buNone/>
            </a:pPr>
            <a:r>
              <a:rPr lang="en-US" sz="3600" b="0" u="none" strike="noStrike">
                <a:solidFill>
                  <a:schemeClr val="dk2"/>
                </a:solidFill>
                <a:uFillTx/>
                <a:latin typeface="Grandview"/>
              </a:rPr>
              <a:t>Click to edit Master title style</a:t>
            </a:r>
            <a:endParaRPr lang="en-US" sz="3600" b="0" u="none" strike="noStrike">
              <a:solidFill>
                <a:schemeClr val="dk1"/>
              </a:solidFill>
              <a:uFillTx/>
              <a:latin typeface="Grandview"/>
            </a:endParaRPr>
          </a:p>
        </p:txBody>
      </p:sp>
      <p:sp>
        <p:nvSpPr>
          <p:cNvPr id="517" name="PlaceHolder 2"/>
          <p:cNvSpPr>
            <a:spLocks noGrp="1"/>
          </p:cNvSpPr>
          <p:nvPr>
            <p:ph type="body"/>
          </p:nvPr>
        </p:nvSpPr>
        <p:spPr>
          <a:xfrm>
            <a:off x="5698800" y="708120"/>
            <a:ext cx="5656320" cy="5430240"/>
          </a:xfrm>
          <a:prstGeom prst="rect">
            <a:avLst/>
          </a:prstGeom>
          <a:noFill/>
          <a:ln w="0">
            <a:noFill/>
          </a:ln>
        </p:spPr>
        <p:txBody>
          <a:bodyPr lIns="91440" tIns="45720" rIns="91440" bIns="45720" anchor="t">
            <a:noAutofit/>
          </a:bodyPr>
          <a:lstStyle/>
          <a:p>
            <a:pPr marL="228600" indent="-228600" defTabSz="914400">
              <a:lnSpc>
                <a:spcPct val="110000"/>
              </a:lnSpc>
              <a:spcBef>
                <a:spcPts val="1001"/>
              </a:spcBef>
              <a:buClr>
                <a:srgbClr val="7AA6B4"/>
              </a:buClr>
              <a:buSzPct val="75000"/>
              <a:buFont typeface="Wingdings" charset="2"/>
              <a:buChar char=""/>
            </a:pPr>
            <a:r>
              <a:rPr lang="en-US" sz="3200" b="0" u="none" strike="noStrike">
                <a:solidFill>
                  <a:schemeClr val="dk2"/>
                </a:solidFill>
                <a:uFillTx/>
                <a:latin typeface="Grandview"/>
              </a:rPr>
              <a:t>Click to edit Master text styles</a:t>
            </a:r>
          </a:p>
          <a:p>
            <a:pPr marL="457200" lvl="1" indent="-228600" defTabSz="914400">
              <a:lnSpc>
                <a:spcPct val="110000"/>
              </a:lnSpc>
              <a:spcBef>
                <a:spcPts val="499"/>
              </a:spcBef>
              <a:buClr>
                <a:srgbClr val="7AA6B4"/>
              </a:buClr>
              <a:buSzPct val="75000"/>
              <a:buFont typeface="Wingdings" charset="2"/>
              <a:buChar char=""/>
            </a:pPr>
            <a:r>
              <a:rPr lang="en-US" sz="2800" b="0" u="none" strike="noStrike">
                <a:solidFill>
                  <a:schemeClr val="dk2"/>
                </a:solidFill>
                <a:uFillTx/>
                <a:latin typeface="Grandview"/>
              </a:rPr>
              <a:t>Second level</a:t>
            </a:r>
          </a:p>
          <a:p>
            <a:pPr marL="685800" lvl="2" indent="-228600" defTabSz="914400">
              <a:lnSpc>
                <a:spcPct val="110000"/>
              </a:lnSpc>
              <a:spcBef>
                <a:spcPts val="499"/>
              </a:spcBef>
              <a:buClr>
                <a:srgbClr val="7AA6B4"/>
              </a:buClr>
              <a:buSzPct val="75000"/>
              <a:buFont typeface="Wingdings" charset="2"/>
              <a:buChar char=""/>
            </a:pPr>
            <a:r>
              <a:rPr lang="en-US" sz="2400" b="0" u="none" strike="noStrike">
                <a:solidFill>
                  <a:schemeClr val="dk2"/>
                </a:solidFill>
                <a:uFillTx/>
                <a:latin typeface="Grandview"/>
              </a:rPr>
              <a:t>Third level</a:t>
            </a:r>
          </a:p>
          <a:p>
            <a:pPr marL="914400" lvl="3" indent="-228600" defTabSz="914400">
              <a:lnSpc>
                <a:spcPct val="110000"/>
              </a:lnSpc>
              <a:spcBef>
                <a:spcPts val="499"/>
              </a:spcBef>
              <a:buClr>
                <a:srgbClr val="7AA6B4"/>
              </a:buClr>
              <a:buSzPct val="75000"/>
              <a:buFont typeface="Wingdings" charset="2"/>
              <a:buChar char=""/>
            </a:pPr>
            <a:r>
              <a:rPr lang="en-US" sz="2000" b="0" u="none" strike="noStrike">
                <a:solidFill>
                  <a:schemeClr val="dk2"/>
                </a:solidFill>
                <a:uFillTx/>
                <a:latin typeface="Grandview"/>
              </a:rPr>
              <a:t>Fourth level</a:t>
            </a:r>
          </a:p>
          <a:p>
            <a:pPr marL="1143000" lvl="4" indent="-228600" defTabSz="914400">
              <a:lnSpc>
                <a:spcPct val="110000"/>
              </a:lnSpc>
              <a:spcBef>
                <a:spcPts val="499"/>
              </a:spcBef>
              <a:buClr>
                <a:srgbClr val="7AA6B4"/>
              </a:buClr>
              <a:buSzPct val="75000"/>
              <a:buFont typeface="Wingdings" charset="2"/>
              <a:buChar char=""/>
            </a:pPr>
            <a:r>
              <a:rPr lang="en-US" sz="2000" b="0" u="none" strike="noStrike">
                <a:solidFill>
                  <a:schemeClr val="dk2"/>
                </a:solidFill>
                <a:uFillTx/>
                <a:latin typeface="Grandview"/>
              </a:rPr>
              <a:t>Fifth level</a:t>
            </a:r>
          </a:p>
        </p:txBody>
      </p:sp>
      <p:sp>
        <p:nvSpPr>
          <p:cNvPr id="518" name="PlaceHolder 3"/>
          <p:cNvSpPr>
            <a:spLocks noGrp="1"/>
          </p:cNvSpPr>
          <p:nvPr>
            <p:ph type="body"/>
          </p:nvPr>
        </p:nvSpPr>
        <p:spPr>
          <a:xfrm>
            <a:off x="683640" y="3976560"/>
            <a:ext cx="4499640" cy="2161800"/>
          </a:xfrm>
          <a:prstGeom prst="rect">
            <a:avLst/>
          </a:prstGeom>
          <a:noFill/>
          <a:ln w="0">
            <a:noFill/>
          </a:ln>
        </p:spPr>
        <p:txBody>
          <a:bodyPr lIns="91440" tIns="45720" rIns="91440" bIns="45720" anchor="t">
            <a:normAutofit/>
          </a:bodyPr>
          <a:lstStyle/>
          <a:p>
            <a:pPr indent="0" defTabSz="914400">
              <a:lnSpc>
                <a:spcPct val="110000"/>
              </a:lnSpc>
              <a:spcBef>
                <a:spcPts val="1001"/>
              </a:spcBef>
              <a:buNone/>
              <a:tabLst>
                <a:tab pos="0" algn="l"/>
              </a:tabLst>
            </a:pPr>
            <a:r>
              <a:rPr lang="en-US" sz="2400" b="0" i="1" u="none" strike="noStrike">
                <a:solidFill>
                  <a:schemeClr val="dk1"/>
                </a:solidFill>
                <a:uFillTx/>
                <a:latin typeface="Grandview"/>
              </a:rPr>
              <a:t>Click to edit Master text styles</a:t>
            </a:r>
            <a:endParaRPr lang="en-US" sz="2400" b="0" u="none" strike="noStrike">
              <a:solidFill>
                <a:schemeClr val="dk2"/>
              </a:solidFill>
              <a:uFillTx/>
              <a:latin typeface="Grandview"/>
            </a:endParaRPr>
          </a:p>
        </p:txBody>
      </p:sp>
      <p:grpSp>
        <p:nvGrpSpPr>
          <p:cNvPr id="519" name="Group 7">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520" name="Straight Connector 8"/>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521" name="Straight Connector 9"/>
            <p:cNvCxnSpPr/>
            <p:nvPr/>
          </p:nvCxnSpPr>
          <p:spPr>
            <a:xfrm>
              <a:off x="0" y="0"/>
              <a:ext cx="360" cy="6858000"/>
            </a:xfrm>
            <a:prstGeom prst="straightConnector1">
              <a:avLst/>
            </a:prstGeom>
            <a:ln w="12700">
              <a:solidFill>
                <a:srgbClr val="BCBCBC">
                  <a:alpha val="30000"/>
                </a:srgbClr>
              </a:solidFill>
              <a:prstDash val="sysDot"/>
            </a:ln>
          </p:spPr>
        </p:cxnSp>
        <p:cxnSp>
          <p:nvCxnSpPr>
            <p:cNvPr id="522" name="Straight Connector 10"/>
            <p:cNvCxnSpPr/>
            <p:nvPr/>
          </p:nvCxnSpPr>
          <p:spPr>
            <a:xfrm>
              <a:off x="11993040" y="0"/>
              <a:ext cx="360" cy="6858000"/>
            </a:xfrm>
            <a:prstGeom prst="straightConnector1">
              <a:avLst/>
            </a:prstGeom>
            <a:ln w="12700">
              <a:solidFill>
                <a:srgbClr val="BCBCBC">
                  <a:alpha val="30000"/>
                </a:srgbClr>
              </a:solidFill>
              <a:prstDash val="sysDot"/>
            </a:ln>
          </p:spPr>
        </p:cxnSp>
        <p:cxnSp>
          <p:nvCxnSpPr>
            <p:cNvPr id="523" name="Straight Connector 11"/>
            <p:cNvCxnSpPr/>
            <p:nvPr/>
          </p:nvCxnSpPr>
          <p:spPr>
            <a:xfrm>
              <a:off x="192240" y="0"/>
              <a:ext cx="360" cy="6858000"/>
            </a:xfrm>
            <a:prstGeom prst="straightConnector1">
              <a:avLst/>
            </a:prstGeom>
            <a:ln w="12700">
              <a:solidFill>
                <a:srgbClr val="BCBCBC">
                  <a:alpha val="30000"/>
                </a:srgbClr>
              </a:solidFill>
              <a:prstDash val="sysDot"/>
            </a:ln>
          </p:spPr>
        </p:cxnSp>
        <p:cxnSp>
          <p:nvCxnSpPr>
            <p:cNvPr id="524" name="Straight Connector 12"/>
            <p:cNvCxnSpPr/>
            <p:nvPr/>
          </p:nvCxnSpPr>
          <p:spPr>
            <a:xfrm>
              <a:off x="1175760" y="0"/>
              <a:ext cx="360" cy="6858000"/>
            </a:xfrm>
            <a:prstGeom prst="straightConnector1">
              <a:avLst/>
            </a:prstGeom>
            <a:ln w="12700">
              <a:solidFill>
                <a:srgbClr val="BCBCBC">
                  <a:alpha val="30000"/>
                </a:srgbClr>
              </a:solidFill>
              <a:prstDash val="sysDot"/>
            </a:ln>
          </p:spPr>
        </p:cxnSp>
        <p:cxnSp>
          <p:nvCxnSpPr>
            <p:cNvPr id="525" name="Straight Connector 13"/>
            <p:cNvCxnSpPr/>
            <p:nvPr/>
          </p:nvCxnSpPr>
          <p:spPr>
            <a:xfrm>
              <a:off x="2159280" y="0"/>
              <a:ext cx="360" cy="6858000"/>
            </a:xfrm>
            <a:prstGeom prst="straightConnector1">
              <a:avLst/>
            </a:prstGeom>
            <a:ln w="12700">
              <a:solidFill>
                <a:srgbClr val="BCBCBC">
                  <a:alpha val="30000"/>
                </a:srgbClr>
              </a:solidFill>
              <a:prstDash val="sysDot"/>
            </a:ln>
          </p:spPr>
        </p:cxnSp>
        <p:cxnSp>
          <p:nvCxnSpPr>
            <p:cNvPr id="526" name="Straight Connector 14"/>
            <p:cNvCxnSpPr/>
            <p:nvPr/>
          </p:nvCxnSpPr>
          <p:spPr>
            <a:xfrm>
              <a:off x="3142440" y="0"/>
              <a:ext cx="360" cy="6858000"/>
            </a:xfrm>
            <a:prstGeom prst="straightConnector1">
              <a:avLst/>
            </a:prstGeom>
            <a:ln w="12700">
              <a:solidFill>
                <a:srgbClr val="BCBCBC">
                  <a:alpha val="30000"/>
                </a:srgbClr>
              </a:solidFill>
              <a:prstDash val="sysDot"/>
            </a:ln>
          </p:spPr>
        </p:cxnSp>
        <p:cxnSp>
          <p:nvCxnSpPr>
            <p:cNvPr id="527" name="Straight Connector 15"/>
            <p:cNvCxnSpPr/>
            <p:nvPr/>
          </p:nvCxnSpPr>
          <p:spPr>
            <a:xfrm>
              <a:off x="4125960" y="0"/>
              <a:ext cx="360" cy="6858000"/>
            </a:xfrm>
            <a:prstGeom prst="straightConnector1">
              <a:avLst/>
            </a:prstGeom>
            <a:ln w="12700">
              <a:solidFill>
                <a:srgbClr val="BCBCBC">
                  <a:alpha val="30000"/>
                </a:srgbClr>
              </a:solidFill>
              <a:prstDash val="sysDot"/>
            </a:ln>
          </p:spPr>
        </p:cxnSp>
        <p:cxnSp>
          <p:nvCxnSpPr>
            <p:cNvPr id="528" name="Straight Connector 16"/>
            <p:cNvCxnSpPr/>
            <p:nvPr/>
          </p:nvCxnSpPr>
          <p:spPr>
            <a:xfrm>
              <a:off x="5109480" y="0"/>
              <a:ext cx="360" cy="6858000"/>
            </a:xfrm>
            <a:prstGeom prst="straightConnector1">
              <a:avLst/>
            </a:prstGeom>
            <a:ln w="12700">
              <a:solidFill>
                <a:srgbClr val="BCBCBC">
                  <a:alpha val="30000"/>
                </a:srgbClr>
              </a:solidFill>
              <a:prstDash val="sysDot"/>
            </a:ln>
          </p:spPr>
        </p:cxnSp>
        <p:cxnSp>
          <p:nvCxnSpPr>
            <p:cNvPr id="529" name="Straight Connector 17"/>
            <p:cNvCxnSpPr/>
            <p:nvPr/>
          </p:nvCxnSpPr>
          <p:spPr>
            <a:xfrm>
              <a:off x="6092640" y="0"/>
              <a:ext cx="360" cy="6858000"/>
            </a:xfrm>
            <a:prstGeom prst="straightConnector1">
              <a:avLst/>
            </a:prstGeom>
            <a:ln w="12700">
              <a:solidFill>
                <a:srgbClr val="BCBCBC">
                  <a:alpha val="30000"/>
                </a:srgbClr>
              </a:solidFill>
              <a:prstDash val="sysDot"/>
            </a:ln>
          </p:spPr>
        </p:cxnSp>
        <p:cxnSp>
          <p:nvCxnSpPr>
            <p:cNvPr id="530" name="Straight Connector 18"/>
            <p:cNvCxnSpPr/>
            <p:nvPr/>
          </p:nvCxnSpPr>
          <p:spPr>
            <a:xfrm>
              <a:off x="7076160" y="0"/>
              <a:ext cx="360" cy="6858000"/>
            </a:xfrm>
            <a:prstGeom prst="straightConnector1">
              <a:avLst/>
            </a:prstGeom>
            <a:ln w="12700">
              <a:solidFill>
                <a:srgbClr val="BCBCBC">
                  <a:alpha val="30000"/>
                </a:srgbClr>
              </a:solidFill>
              <a:prstDash val="sysDot"/>
            </a:ln>
          </p:spPr>
        </p:cxnSp>
        <p:cxnSp>
          <p:nvCxnSpPr>
            <p:cNvPr id="531" name="Straight Connector 19"/>
            <p:cNvCxnSpPr/>
            <p:nvPr/>
          </p:nvCxnSpPr>
          <p:spPr>
            <a:xfrm>
              <a:off x="8059680" y="0"/>
              <a:ext cx="360" cy="6858000"/>
            </a:xfrm>
            <a:prstGeom prst="straightConnector1">
              <a:avLst/>
            </a:prstGeom>
            <a:ln w="12700">
              <a:solidFill>
                <a:srgbClr val="BCBCBC">
                  <a:alpha val="30000"/>
                </a:srgbClr>
              </a:solidFill>
              <a:prstDash val="sysDot"/>
            </a:ln>
          </p:spPr>
        </p:cxnSp>
        <p:cxnSp>
          <p:nvCxnSpPr>
            <p:cNvPr id="532" name="Straight Connector 20"/>
            <p:cNvCxnSpPr/>
            <p:nvPr/>
          </p:nvCxnSpPr>
          <p:spPr>
            <a:xfrm>
              <a:off x="9042840" y="0"/>
              <a:ext cx="360" cy="6858000"/>
            </a:xfrm>
            <a:prstGeom prst="straightConnector1">
              <a:avLst/>
            </a:prstGeom>
            <a:ln w="12700">
              <a:solidFill>
                <a:srgbClr val="BCBCBC">
                  <a:alpha val="30000"/>
                </a:srgbClr>
              </a:solidFill>
              <a:prstDash val="sysDot"/>
            </a:ln>
          </p:spPr>
        </p:cxnSp>
        <p:cxnSp>
          <p:nvCxnSpPr>
            <p:cNvPr id="533" name="Straight Connector 21"/>
            <p:cNvCxnSpPr/>
            <p:nvPr/>
          </p:nvCxnSpPr>
          <p:spPr>
            <a:xfrm>
              <a:off x="10026360" y="0"/>
              <a:ext cx="360" cy="6858000"/>
            </a:xfrm>
            <a:prstGeom prst="straightConnector1">
              <a:avLst/>
            </a:prstGeom>
            <a:ln w="12700">
              <a:solidFill>
                <a:srgbClr val="BCBCBC">
                  <a:alpha val="30000"/>
                </a:srgbClr>
              </a:solidFill>
              <a:prstDash val="sysDot"/>
            </a:ln>
          </p:spPr>
        </p:cxnSp>
        <p:cxnSp>
          <p:nvCxnSpPr>
            <p:cNvPr id="534" name="Straight Connector 22"/>
            <p:cNvCxnSpPr/>
            <p:nvPr/>
          </p:nvCxnSpPr>
          <p:spPr>
            <a:xfrm>
              <a:off x="11009520" y="0"/>
              <a:ext cx="360" cy="6858000"/>
            </a:xfrm>
            <a:prstGeom prst="straightConnector1">
              <a:avLst/>
            </a:prstGeom>
            <a:ln w="12700">
              <a:solidFill>
                <a:srgbClr val="BCBCBC">
                  <a:alpha val="30000"/>
                </a:srgbClr>
              </a:solidFill>
              <a:prstDash val="sysDot"/>
            </a:ln>
          </p:spPr>
        </p:cxnSp>
        <p:cxnSp>
          <p:nvCxnSpPr>
            <p:cNvPr id="535" name="Straight Connector 23"/>
            <p:cNvCxnSpPr/>
            <p:nvPr/>
          </p:nvCxnSpPr>
          <p:spPr>
            <a:xfrm>
              <a:off x="12185640" y="0"/>
              <a:ext cx="360" cy="6858000"/>
            </a:xfrm>
            <a:prstGeom prst="straightConnector1">
              <a:avLst/>
            </a:prstGeom>
            <a:ln w="12700">
              <a:solidFill>
                <a:srgbClr val="BCBCBC">
                  <a:alpha val="30000"/>
                </a:srgbClr>
              </a:solidFill>
              <a:prstDash val="sysDot"/>
            </a:ln>
          </p:spPr>
        </p:cxnSp>
        <p:cxnSp>
          <p:nvCxnSpPr>
            <p:cNvPr id="536" name="Straight Connector 24"/>
            <p:cNvCxnSpPr/>
            <p:nvPr/>
          </p:nvCxnSpPr>
          <p:spPr>
            <a:xfrm>
              <a:off x="0" y="171360"/>
              <a:ext cx="12192120" cy="360"/>
            </a:xfrm>
            <a:prstGeom prst="straightConnector1">
              <a:avLst/>
            </a:prstGeom>
            <a:ln w="12700">
              <a:solidFill>
                <a:srgbClr val="BCBCBC">
                  <a:alpha val="30000"/>
                </a:srgbClr>
              </a:solidFill>
              <a:prstDash val="sysDot"/>
            </a:ln>
          </p:spPr>
        </p:cxnSp>
        <p:cxnSp>
          <p:nvCxnSpPr>
            <p:cNvPr id="537" name="Straight Connector 25"/>
            <p:cNvCxnSpPr/>
            <p:nvPr/>
          </p:nvCxnSpPr>
          <p:spPr>
            <a:xfrm>
              <a:off x="0" y="714240"/>
              <a:ext cx="12192120" cy="360"/>
            </a:xfrm>
            <a:prstGeom prst="straightConnector1">
              <a:avLst/>
            </a:prstGeom>
            <a:ln w="12700">
              <a:solidFill>
                <a:srgbClr val="BCBCBC">
                  <a:alpha val="30000"/>
                </a:srgbClr>
              </a:solidFill>
              <a:prstDash val="sysDot"/>
            </a:ln>
          </p:spPr>
        </p:cxnSp>
        <p:cxnSp>
          <p:nvCxnSpPr>
            <p:cNvPr id="538" name="Straight Connector 26"/>
            <p:cNvCxnSpPr/>
            <p:nvPr/>
          </p:nvCxnSpPr>
          <p:spPr>
            <a:xfrm>
              <a:off x="0" y="1257120"/>
              <a:ext cx="12192120" cy="360"/>
            </a:xfrm>
            <a:prstGeom prst="straightConnector1">
              <a:avLst/>
            </a:prstGeom>
            <a:ln w="12700">
              <a:solidFill>
                <a:srgbClr val="BCBCBC">
                  <a:alpha val="30000"/>
                </a:srgbClr>
              </a:solidFill>
              <a:prstDash val="sysDot"/>
            </a:ln>
          </p:spPr>
        </p:cxnSp>
        <p:cxnSp>
          <p:nvCxnSpPr>
            <p:cNvPr id="539" name="Straight Connector 27"/>
            <p:cNvCxnSpPr/>
            <p:nvPr/>
          </p:nvCxnSpPr>
          <p:spPr>
            <a:xfrm>
              <a:off x="0" y="1800000"/>
              <a:ext cx="12192120" cy="360"/>
            </a:xfrm>
            <a:prstGeom prst="straightConnector1">
              <a:avLst/>
            </a:prstGeom>
            <a:ln w="12700">
              <a:solidFill>
                <a:srgbClr val="BCBCBC">
                  <a:alpha val="30000"/>
                </a:srgbClr>
              </a:solidFill>
              <a:prstDash val="sysDot"/>
            </a:ln>
          </p:spPr>
        </p:cxnSp>
        <p:cxnSp>
          <p:nvCxnSpPr>
            <p:cNvPr id="540" name="Straight Connector 28"/>
            <p:cNvCxnSpPr/>
            <p:nvPr/>
          </p:nvCxnSpPr>
          <p:spPr>
            <a:xfrm>
              <a:off x="0" y="2343240"/>
              <a:ext cx="12192120" cy="360"/>
            </a:xfrm>
            <a:prstGeom prst="straightConnector1">
              <a:avLst/>
            </a:prstGeom>
            <a:ln w="12700">
              <a:solidFill>
                <a:srgbClr val="BCBCBC">
                  <a:alpha val="30000"/>
                </a:srgbClr>
              </a:solidFill>
              <a:prstDash val="sysDot"/>
            </a:ln>
          </p:spPr>
        </p:cxnSp>
        <p:cxnSp>
          <p:nvCxnSpPr>
            <p:cNvPr id="541" name="Straight Connector 29"/>
            <p:cNvCxnSpPr/>
            <p:nvPr/>
          </p:nvCxnSpPr>
          <p:spPr>
            <a:xfrm>
              <a:off x="0" y="2886120"/>
              <a:ext cx="12192120" cy="360"/>
            </a:xfrm>
            <a:prstGeom prst="straightConnector1">
              <a:avLst/>
            </a:prstGeom>
            <a:ln w="12700">
              <a:solidFill>
                <a:srgbClr val="BCBCBC">
                  <a:alpha val="30000"/>
                </a:srgbClr>
              </a:solidFill>
              <a:prstDash val="sysDot"/>
            </a:ln>
          </p:spPr>
        </p:cxnSp>
        <p:cxnSp>
          <p:nvCxnSpPr>
            <p:cNvPr id="542" name="Straight Connector 30"/>
            <p:cNvCxnSpPr/>
            <p:nvPr/>
          </p:nvCxnSpPr>
          <p:spPr>
            <a:xfrm>
              <a:off x="0" y="3429000"/>
              <a:ext cx="12192120" cy="360"/>
            </a:xfrm>
            <a:prstGeom prst="straightConnector1">
              <a:avLst/>
            </a:prstGeom>
            <a:ln w="12700">
              <a:solidFill>
                <a:srgbClr val="BCBCBC">
                  <a:alpha val="30000"/>
                </a:srgbClr>
              </a:solidFill>
              <a:prstDash val="sysDot"/>
            </a:ln>
          </p:spPr>
        </p:cxnSp>
        <p:cxnSp>
          <p:nvCxnSpPr>
            <p:cNvPr id="543" name="Straight Connector 31"/>
            <p:cNvCxnSpPr/>
            <p:nvPr/>
          </p:nvCxnSpPr>
          <p:spPr>
            <a:xfrm>
              <a:off x="0" y="3971880"/>
              <a:ext cx="12192120" cy="360"/>
            </a:xfrm>
            <a:prstGeom prst="straightConnector1">
              <a:avLst/>
            </a:prstGeom>
            <a:ln w="12700">
              <a:solidFill>
                <a:srgbClr val="BCBCBC">
                  <a:alpha val="30000"/>
                </a:srgbClr>
              </a:solidFill>
              <a:prstDash val="sysDot"/>
            </a:ln>
          </p:spPr>
        </p:cxnSp>
        <p:cxnSp>
          <p:nvCxnSpPr>
            <p:cNvPr id="544" name="Straight Connector 32"/>
            <p:cNvCxnSpPr/>
            <p:nvPr/>
          </p:nvCxnSpPr>
          <p:spPr>
            <a:xfrm>
              <a:off x="0" y="4514760"/>
              <a:ext cx="12192120" cy="360"/>
            </a:xfrm>
            <a:prstGeom prst="straightConnector1">
              <a:avLst/>
            </a:prstGeom>
            <a:ln w="12700">
              <a:solidFill>
                <a:srgbClr val="BCBCBC">
                  <a:alpha val="30000"/>
                </a:srgbClr>
              </a:solidFill>
              <a:prstDash val="sysDot"/>
            </a:ln>
          </p:spPr>
        </p:cxnSp>
        <p:cxnSp>
          <p:nvCxnSpPr>
            <p:cNvPr id="545" name="Straight Connector 33"/>
            <p:cNvCxnSpPr/>
            <p:nvPr/>
          </p:nvCxnSpPr>
          <p:spPr>
            <a:xfrm>
              <a:off x="0" y="5057640"/>
              <a:ext cx="12192120" cy="360"/>
            </a:xfrm>
            <a:prstGeom prst="straightConnector1">
              <a:avLst/>
            </a:prstGeom>
            <a:ln w="12700">
              <a:solidFill>
                <a:srgbClr val="BCBCBC">
                  <a:alpha val="30000"/>
                </a:srgbClr>
              </a:solidFill>
              <a:prstDash val="sysDot"/>
            </a:ln>
          </p:spPr>
        </p:cxnSp>
        <p:cxnSp>
          <p:nvCxnSpPr>
            <p:cNvPr id="546" name="Straight Connector 34"/>
            <p:cNvCxnSpPr/>
            <p:nvPr/>
          </p:nvCxnSpPr>
          <p:spPr>
            <a:xfrm>
              <a:off x="0" y="5600520"/>
              <a:ext cx="12192120" cy="360"/>
            </a:xfrm>
            <a:prstGeom prst="straightConnector1">
              <a:avLst/>
            </a:prstGeom>
            <a:ln w="12700">
              <a:solidFill>
                <a:srgbClr val="BCBCBC">
                  <a:alpha val="30000"/>
                </a:srgbClr>
              </a:solidFill>
              <a:prstDash val="sysDot"/>
            </a:ln>
          </p:spPr>
        </p:cxnSp>
        <p:cxnSp>
          <p:nvCxnSpPr>
            <p:cNvPr id="547" name="Straight Connector 35"/>
            <p:cNvCxnSpPr/>
            <p:nvPr/>
          </p:nvCxnSpPr>
          <p:spPr>
            <a:xfrm>
              <a:off x="0" y="6857640"/>
              <a:ext cx="12192120" cy="360"/>
            </a:xfrm>
            <a:prstGeom prst="straightConnector1">
              <a:avLst/>
            </a:prstGeom>
            <a:ln w="12700">
              <a:solidFill>
                <a:srgbClr val="BCBCBC">
                  <a:alpha val="30000"/>
                </a:srgbClr>
              </a:solidFill>
              <a:prstDash val="sysDot"/>
            </a:ln>
          </p:spPr>
        </p:cxnSp>
        <p:cxnSp>
          <p:nvCxnSpPr>
            <p:cNvPr id="548" name="Straight Connector 36"/>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549" name="Straight Connector 37"/>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550" name="Straight Connector 38"/>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551" name="PlaceHolder 4"/>
          <p:cNvSpPr>
            <a:spLocks noGrp="1"/>
          </p:cNvSpPr>
          <p:nvPr>
            <p:ph type="dt" idx="28"/>
          </p:nvPr>
        </p:nvSpPr>
        <p:spPr>
          <a:xfrm>
            <a:off x="683640" y="6215760"/>
            <a:ext cx="3843360" cy="416880"/>
          </a:xfrm>
          <a:prstGeom prst="rect">
            <a:avLst/>
          </a:prstGeom>
          <a:noFill/>
          <a:ln w="0">
            <a:noFill/>
          </a:ln>
        </p:spPr>
        <p:txBody>
          <a:bodyPr lIns="91440" tIns="45720" rIns="91440" bIns="45720" anchor="ctr">
            <a:noAutofit/>
          </a:bodyPr>
          <a:lstStyle>
            <a:lvl1pPr indent="0" defTabSz="914400">
              <a:lnSpc>
                <a:spcPct val="100000"/>
              </a:lnSpc>
              <a:buNone/>
              <a:defRPr lang="en-US" sz="900" b="0" u="none" strike="noStrike">
                <a:solidFill>
                  <a:schemeClr val="dk1">
                    <a:tint val="75000"/>
                  </a:schemeClr>
                </a:solidFill>
                <a:uFillTx/>
                <a:latin typeface="Grandview"/>
              </a:defRPr>
            </a:lvl1pPr>
          </a:lstStyle>
          <a:p>
            <a:pPr indent="0" defTabSz="914400">
              <a:lnSpc>
                <a:spcPct val="100000"/>
              </a:lnSpc>
              <a:buNone/>
            </a:pPr>
            <a:r>
              <a:rPr lang="en-US" sz="900" b="0" u="none" strike="noStrike">
                <a:solidFill>
                  <a:schemeClr val="dk1">
                    <a:tint val="75000"/>
                  </a:schemeClr>
                </a:solidFill>
                <a:uFillTx/>
                <a:latin typeface="Grandview"/>
              </a:rPr>
              <a:t>&lt;date/time&gt;</a:t>
            </a:r>
            <a:endParaRPr lang="en-US" sz="900" b="0" u="none" strike="noStrike">
              <a:solidFill>
                <a:srgbClr val="000000"/>
              </a:solidFill>
              <a:uFillTx/>
              <a:latin typeface="Times New Roman"/>
            </a:endParaRPr>
          </a:p>
        </p:txBody>
      </p:sp>
      <p:sp>
        <p:nvSpPr>
          <p:cNvPr id="552" name="PlaceHolder 5"/>
          <p:cNvSpPr>
            <a:spLocks noGrp="1"/>
          </p:cNvSpPr>
          <p:nvPr>
            <p:ph type="ftr" idx="29"/>
          </p:nvPr>
        </p:nvSpPr>
        <p:spPr>
          <a:xfrm>
            <a:off x="691200" y="236520"/>
            <a:ext cx="4114440" cy="4168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uFillTx/>
                <a:latin typeface="Times New Roman"/>
              </a:defRPr>
            </a:lvl1pPr>
          </a:lstStyle>
          <a:p>
            <a:pPr indent="0" algn="ctr">
              <a:buNone/>
            </a:pPr>
            <a:r>
              <a:rPr lang="en-US" sz="1400" b="0" u="none" strike="noStrike">
                <a:solidFill>
                  <a:srgbClr val="000000"/>
                </a:solidFill>
                <a:uFillTx/>
                <a:latin typeface="Times New Roman"/>
              </a:rPr>
              <a:t>&lt;footer&gt;</a:t>
            </a:r>
          </a:p>
        </p:txBody>
      </p:sp>
      <p:sp>
        <p:nvSpPr>
          <p:cNvPr id="553" name="PlaceHolder 6"/>
          <p:cNvSpPr>
            <a:spLocks noGrp="1"/>
          </p:cNvSpPr>
          <p:nvPr>
            <p:ph type="sldNum" idx="30"/>
          </p:nvPr>
        </p:nvSpPr>
        <p:spPr>
          <a:xfrm>
            <a:off x="11003760" y="6215760"/>
            <a:ext cx="978840" cy="416880"/>
          </a:xfrm>
          <a:prstGeom prst="rect">
            <a:avLst/>
          </a:prstGeom>
          <a:noFill/>
          <a:ln w="0">
            <a:noFill/>
          </a:ln>
        </p:spPr>
        <p:txBody>
          <a:bodyPr lIns="91440" tIns="45720" rIns="91440" bIns="45720" anchor="ctr">
            <a:noAutofit/>
          </a:bodyPr>
          <a:lstStyle>
            <a:lvl1pPr indent="0" algn="ctr" defTabSz="914400">
              <a:lnSpc>
                <a:spcPct val="100000"/>
              </a:lnSpc>
              <a:buNone/>
              <a:defRPr lang="en-US" sz="900" b="0" u="none" strike="noStrike">
                <a:solidFill>
                  <a:schemeClr val="dk1">
                    <a:tint val="75000"/>
                  </a:schemeClr>
                </a:solidFill>
                <a:uFillTx/>
                <a:latin typeface="Grandview"/>
              </a:defRPr>
            </a:lvl1pPr>
          </a:lstStyle>
          <a:p>
            <a:pPr indent="0" algn="ctr" defTabSz="914400">
              <a:lnSpc>
                <a:spcPct val="100000"/>
              </a:lnSpc>
              <a:buNone/>
            </a:pPr>
            <a:fld id="{3178A633-B387-47D0-85C6-F9F8568EDC1F}" type="slidenum">
              <a:rPr lang="en-US" sz="900" b="0" u="none" strike="noStrike">
                <a:solidFill>
                  <a:schemeClr val="dk1">
                    <a:tint val="75000"/>
                  </a:schemeClr>
                </a:solidFill>
                <a:uFillTx/>
                <a:latin typeface="Grandview"/>
              </a:rPr>
              <a:t>‹#›</a:t>
            </a:fld>
            <a:endParaRPr lang="en-US" sz="9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54" name="Group 38">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555" name="Straight Connector 39"/>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556" name="Straight Connector 40"/>
            <p:cNvCxnSpPr/>
            <p:nvPr/>
          </p:nvCxnSpPr>
          <p:spPr>
            <a:xfrm>
              <a:off x="0" y="0"/>
              <a:ext cx="360" cy="6858000"/>
            </a:xfrm>
            <a:prstGeom prst="straightConnector1">
              <a:avLst/>
            </a:prstGeom>
            <a:ln w="12700">
              <a:solidFill>
                <a:srgbClr val="BCBCBC">
                  <a:alpha val="30000"/>
                </a:srgbClr>
              </a:solidFill>
              <a:prstDash val="sysDot"/>
            </a:ln>
          </p:spPr>
        </p:cxnSp>
        <p:cxnSp>
          <p:nvCxnSpPr>
            <p:cNvPr id="557" name="Straight Connector 41"/>
            <p:cNvCxnSpPr/>
            <p:nvPr/>
          </p:nvCxnSpPr>
          <p:spPr>
            <a:xfrm>
              <a:off x="11993040" y="0"/>
              <a:ext cx="360" cy="6858000"/>
            </a:xfrm>
            <a:prstGeom prst="straightConnector1">
              <a:avLst/>
            </a:prstGeom>
            <a:ln w="12700">
              <a:solidFill>
                <a:srgbClr val="BCBCBC">
                  <a:alpha val="30000"/>
                </a:srgbClr>
              </a:solidFill>
              <a:prstDash val="sysDot"/>
            </a:ln>
          </p:spPr>
        </p:cxnSp>
        <p:cxnSp>
          <p:nvCxnSpPr>
            <p:cNvPr id="558" name="Straight Connector 42"/>
            <p:cNvCxnSpPr/>
            <p:nvPr/>
          </p:nvCxnSpPr>
          <p:spPr>
            <a:xfrm>
              <a:off x="192240" y="0"/>
              <a:ext cx="360" cy="6858000"/>
            </a:xfrm>
            <a:prstGeom prst="straightConnector1">
              <a:avLst/>
            </a:prstGeom>
            <a:ln w="12700">
              <a:solidFill>
                <a:srgbClr val="BCBCBC">
                  <a:alpha val="30000"/>
                </a:srgbClr>
              </a:solidFill>
              <a:prstDash val="sysDot"/>
            </a:ln>
          </p:spPr>
        </p:cxnSp>
        <p:cxnSp>
          <p:nvCxnSpPr>
            <p:cNvPr id="559" name="Straight Connector 43"/>
            <p:cNvCxnSpPr/>
            <p:nvPr/>
          </p:nvCxnSpPr>
          <p:spPr>
            <a:xfrm>
              <a:off x="1175760" y="0"/>
              <a:ext cx="360" cy="6858000"/>
            </a:xfrm>
            <a:prstGeom prst="straightConnector1">
              <a:avLst/>
            </a:prstGeom>
            <a:ln w="12700">
              <a:solidFill>
                <a:srgbClr val="BCBCBC">
                  <a:alpha val="30000"/>
                </a:srgbClr>
              </a:solidFill>
              <a:prstDash val="sysDot"/>
            </a:ln>
          </p:spPr>
        </p:cxnSp>
        <p:cxnSp>
          <p:nvCxnSpPr>
            <p:cNvPr id="560" name="Straight Connector 44"/>
            <p:cNvCxnSpPr/>
            <p:nvPr/>
          </p:nvCxnSpPr>
          <p:spPr>
            <a:xfrm>
              <a:off x="2159280" y="0"/>
              <a:ext cx="360" cy="6858000"/>
            </a:xfrm>
            <a:prstGeom prst="straightConnector1">
              <a:avLst/>
            </a:prstGeom>
            <a:ln w="12700">
              <a:solidFill>
                <a:srgbClr val="BCBCBC">
                  <a:alpha val="30000"/>
                </a:srgbClr>
              </a:solidFill>
              <a:prstDash val="sysDot"/>
            </a:ln>
          </p:spPr>
        </p:cxnSp>
        <p:cxnSp>
          <p:nvCxnSpPr>
            <p:cNvPr id="561" name="Straight Connector 47"/>
            <p:cNvCxnSpPr/>
            <p:nvPr/>
          </p:nvCxnSpPr>
          <p:spPr>
            <a:xfrm>
              <a:off x="3142440" y="0"/>
              <a:ext cx="360" cy="6858000"/>
            </a:xfrm>
            <a:prstGeom prst="straightConnector1">
              <a:avLst/>
            </a:prstGeom>
            <a:ln w="12700">
              <a:solidFill>
                <a:srgbClr val="BCBCBC">
                  <a:alpha val="30000"/>
                </a:srgbClr>
              </a:solidFill>
              <a:prstDash val="sysDot"/>
            </a:ln>
          </p:spPr>
        </p:cxnSp>
        <p:cxnSp>
          <p:nvCxnSpPr>
            <p:cNvPr id="562" name="Straight Connector 48"/>
            <p:cNvCxnSpPr/>
            <p:nvPr/>
          </p:nvCxnSpPr>
          <p:spPr>
            <a:xfrm>
              <a:off x="4125960" y="0"/>
              <a:ext cx="360" cy="6858000"/>
            </a:xfrm>
            <a:prstGeom prst="straightConnector1">
              <a:avLst/>
            </a:prstGeom>
            <a:ln w="12700">
              <a:solidFill>
                <a:srgbClr val="BCBCBC">
                  <a:alpha val="30000"/>
                </a:srgbClr>
              </a:solidFill>
              <a:prstDash val="sysDot"/>
            </a:ln>
          </p:spPr>
        </p:cxnSp>
        <p:cxnSp>
          <p:nvCxnSpPr>
            <p:cNvPr id="563" name="Straight Connector 49"/>
            <p:cNvCxnSpPr/>
            <p:nvPr/>
          </p:nvCxnSpPr>
          <p:spPr>
            <a:xfrm>
              <a:off x="5109480" y="0"/>
              <a:ext cx="360" cy="6858000"/>
            </a:xfrm>
            <a:prstGeom prst="straightConnector1">
              <a:avLst/>
            </a:prstGeom>
            <a:ln w="12700">
              <a:solidFill>
                <a:srgbClr val="BCBCBC">
                  <a:alpha val="30000"/>
                </a:srgbClr>
              </a:solidFill>
              <a:prstDash val="sysDot"/>
            </a:ln>
          </p:spPr>
        </p:cxnSp>
        <p:cxnSp>
          <p:nvCxnSpPr>
            <p:cNvPr id="564" name="Straight Connector 50"/>
            <p:cNvCxnSpPr/>
            <p:nvPr/>
          </p:nvCxnSpPr>
          <p:spPr>
            <a:xfrm>
              <a:off x="6092640" y="0"/>
              <a:ext cx="360" cy="6858000"/>
            </a:xfrm>
            <a:prstGeom prst="straightConnector1">
              <a:avLst/>
            </a:prstGeom>
            <a:ln w="12700">
              <a:solidFill>
                <a:srgbClr val="BCBCBC">
                  <a:alpha val="30000"/>
                </a:srgbClr>
              </a:solidFill>
              <a:prstDash val="sysDot"/>
            </a:ln>
          </p:spPr>
        </p:cxnSp>
        <p:cxnSp>
          <p:nvCxnSpPr>
            <p:cNvPr id="565" name="Straight Connector 51"/>
            <p:cNvCxnSpPr/>
            <p:nvPr/>
          </p:nvCxnSpPr>
          <p:spPr>
            <a:xfrm>
              <a:off x="7076160" y="0"/>
              <a:ext cx="360" cy="6858000"/>
            </a:xfrm>
            <a:prstGeom prst="straightConnector1">
              <a:avLst/>
            </a:prstGeom>
            <a:ln w="12700">
              <a:solidFill>
                <a:srgbClr val="BCBCBC">
                  <a:alpha val="30000"/>
                </a:srgbClr>
              </a:solidFill>
              <a:prstDash val="sysDot"/>
            </a:ln>
          </p:spPr>
        </p:cxnSp>
        <p:cxnSp>
          <p:nvCxnSpPr>
            <p:cNvPr id="566" name="Straight Connector 52"/>
            <p:cNvCxnSpPr/>
            <p:nvPr/>
          </p:nvCxnSpPr>
          <p:spPr>
            <a:xfrm>
              <a:off x="8059680" y="0"/>
              <a:ext cx="360" cy="6858000"/>
            </a:xfrm>
            <a:prstGeom prst="straightConnector1">
              <a:avLst/>
            </a:prstGeom>
            <a:ln w="12700">
              <a:solidFill>
                <a:srgbClr val="BCBCBC">
                  <a:alpha val="30000"/>
                </a:srgbClr>
              </a:solidFill>
              <a:prstDash val="sysDot"/>
            </a:ln>
          </p:spPr>
        </p:cxnSp>
        <p:cxnSp>
          <p:nvCxnSpPr>
            <p:cNvPr id="567" name="Straight Connector 53"/>
            <p:cNvCxnSpPr/>
            <p:nvPr/>
          </p:nvCxnSpPr>
          <p:spPr>
            <a:xfrm>
              <a:off x="9042840" y="0"/>
              <a:ext cx="360" cy="6858000"/>
            </a:xfrm>
            <a:prstGeom prst="straightConnector1">
              <a:avLst/>
            </a:prstGeom>
            <a:ln w="12700">
              <a:solidFill>
                <a:srgbClr val="BCBCBC">
                  <a:alpha val="30000"/>
                </a:srgbClr>
              </a:solidFill>
              <a:prstDash val="sysDot"/>
            </a:ln>
          </p:spPr>
        </p:cxnSp>
        <p:cxnSp>
          <p:nvCxnSpPr>
            <p:cNvPr id="568" name="Straight Connector 54"/>
            <p:cNvCxnSpPr/>
            <p:nvPr/>
          </p:nvCxnSpPr>
          <p:spPr>
            <a:xfrm>
              <a:off x="10026360" y="0"/>
              <a:ext cx="360" cy="6858000"/>
            </a:xfrm>
            <a:prstGeom prst="straightConnector1">
              <a:avLst/>
            </a:prstGeom>
            <a:ln w="12700">
              <a:solidFill>
                <a:srgbClr val="BCBCBC">
                  <a:alpha val="30000"/>
                </a:srgbClr>
              </a:solidFill>
              <a:prstDash val="sysDot"/>
            </a:ln>
          </p:spPr>
        </p:cxnSp>
        <p:cxnSp>
          <p:nvCxnSpPr>
            <p:cNvPr id="569" name="Straight Connector 55"/>
            <p:cNvCxnSpPr/>
            <p:nvPr/>
          </p:nvCxnSpPr>
          <p:spPr>
            <a:xfrm>
              <a:off x="11009520" y="0"/>
              <a:ext cx="360" cy="6858000"/>
            </a:xfrm>
            <a:prstGeom prst="straightConnector1">
              <a:avLst/>
            </a:prstGeom>
            <a:ln w="12700">
              <a:solidFill>
                <a:srgbClr val="BCBCBC">
                  <a:alpha val="30000"/>
                </a:srgbClr>
              </a:solidFill>
              <a:prstDash val="sysDot"/>
            </a:ln>
          </p:spPr>
        </p:cxnSp>
        <p:cxnSp>
          <p:nvCxnSpPr>
            <p:cNvPr id="570" name="Straight Connector 56"/>
            <p:cNvCxnSpPr/>
            <p:nvPr/>
          </p:nvCxnSpPr>
          <p:spPr>
            <a:xfrm>
              <a:off x="12185640" y="0"/>
              <a:ext cx="360" cy="6858000"/>
            </a:xfrm>
            <a:prstGeom prst="straightConnector1">
              <a:avLst/>
            </a:prstGeom>
            <a:ln w="12700">
              <a:solidFill>
                <a:srgbClr val="BCBCBC">
                  <a:alpha val="30000"/>
                </a:srgbClr>
              </a:solidFill>
              <a:prstDash val="sysDot"/>
            </a:ln>
          </p:spPr>
        </p:cxnSp>
        <p:cxnSp>
          <p:nvCxnSpPr>
            <p:cNvPr id="571" name="Straight Connector 57"/>
            <p:cNvCxnSpPr/>
            <p:nvPr/>
          </p:nvCxnSpPr>
          <p:spPr>
            <a:xfrm>
              <a:off x="0" y="171360"/>
              <a:ext cx="12192120" cy="360"/>
            </a:xfrm>
            <a:prstGeom prst="straightConnector1">
              <a:avLst/>
            </a:prstGeom>
            <a:ln w="12700">
              <a:solidFill>
                <a:srgbClr val="BCBCBC">
                  <a:alpha val="30000"/>
                </a:srgbClr>
              </a:solidFill>
              <a:prstDash val="sysDot"/>
            </a:ln>
          </p:spPr>
        </p:cxnSp>
        <p:cxnSp>
          <p:nvCxnSpPr>
            <p:cNvPr id="572" name="Straight Connector 58"/>
            <p:cNvCxnSpPr/>
            <p:nvPr/>
          </p:nvCxnSpPr>
          <p:spPr>
            <a:xfrm>
              <a:off x="0" y="714240"/>
              <a:ext cx="12192120" cy="360"/>
            </a:xfrm>
            <a:prstGeom prst="straightConnector1">
              <a:avLst/>
            </a:prstGeom>
            <a:ln w="12700">
              <a:solidFill>
                <a:srgbClr val="BCBCBC">
                  <a:alpha val="30000"/>
                </a:srgbClr>
              </a:solidFill>
              <a:prstDash val="sysDot"/>
            </a:ln>
          </p:spPr>
        </p:cxnSp>
        <p:cxnSp>
          <p:nvCxnSpPr>
            <p:cNvPr id="573" name="Straight Connector 59"/>
            <p:cNvCxnSpPr/>
            <p:nvPr/>
          </p:nvCxnSpPr>
          <p:spPr>
            <a:xfrm>
              <a:off x="0" y="1257120"/>
              <a:ext cx="12192120" cy="360"/>
            </a:xfrm>
            <a:prstGeom prst="straightConnector1">
              <a:avLst/>
            </a:prstGeom>
            <a:ln w="12700">
              <a:solidFill>
                <a:srgbClr val="BCBCBC">
                  <a:alpha val="30000"/>
                </a:srgbClr>
              </a:solidFill>
              <a:prstDash val="sysDot"/>
            </a:ln>
          </p:spPr>
        </p:cxnSp>
        <p:cxnSp>
          <p:nvCxnSpPr>
            <p:cNvPr id="574" name="Straight Connector 60"/>
            <p:cNvCxnSpPr/>
            <p:nvPr/>
          </p:nvCxnSpPr>
          <p:spPr>
            <a:xfrm>
              <a:off x="0" y="1800000"/>
              <a:ext cx="12192120" cy="360"/>
            </a:xfrm>
            <a:prstGeom prst="straightConnector1">
              <a:avLst/>
            </a:prstGeom>
            <a:ln w="12700">
              <a:solidFill>
                <a:srgbClr val="BCBCBC">
                  <a:alpha val="30000"/>
                </a:srgbClr>
              </a:solidFill>
              <a:prstDash val="sysDot"/>
            </a:ln>
          </p:spPr>
        </p:cxnSp>
        <p:cxnSp>
          <p:nvCxnSpPr>
            <p:cNvPr id="575" name="Straight Connector 61"/>
            <p:cNvCxnSpPr/>
            <p:nvPr/>
          </p:nvCxnSpPr>
          <p:spPr>
            <a:xfrm>
              <a:off x="0" y="2343240"/>
              <a:ext cx="12192120" cy="360"/>
            </a:xfrm>
            <a:prstGeom prst="straightConnector1">
              <a:avLst/>
            </a:prstGeom>
            <a:ln w="12700">
              <a:solidFill>
                <a:srgbClr val="BCBCBC">
                  <a:alpha val="30000"/>
                </a:srgbClr>
              </a:solidFill>
              <a:prstDash val="sysDot"/>
            </a:ln>
          </p:spPr>
        </p:cxnSp>
        <p:cxnSp>
          <p:nvCxnSpPr>
            <p:cNvPr id="576" name="Straight Connector 62"/>
            <p:cNvCxnSpPr/>
            <p:nvPr/>
          </p:nvCxnSpPr>
          <p:spPr>
            <a:xfrm>
              <a:off x="0" y="2886120"/>
              <a:ext cx="12192120" cy="360"/>
            </a:xfrm>
            <a:prstGeom prst="straightConnector1">
              <a:avLst/>
            </a:prstGeom>
            <a:ln w="12700">
              <a:solidFill>
                <a:srgbClr val="BCBCBC">
                  <a:alpha val="30000"/>
                </a:srgbClr>
              </a:solidFill>
              <a:prstDash val="sysDot"/>
            </a:ln>
          </p:spPr>
        </p:cxnSp>
        <p:cxnSp>
          <p:nvCxnSpPr>
            <p:cNvPr id="577" name="Straight Connector 63"/>
            <p:cNvCxnSpPr/>
            <p:nvPr/>
          </p:nvCxnSpPr>
          <p:spPr>
            <a:xfrm>
              <a:off x="0" y="3429000"/>
              <a:ext cx="12192120" cy="360"/>
            </a:xfrm>
            <a:prstGeom prst="straightConnector1">
              <a:avLst/>
            </a:prstGeom>
            <a:ln w="12700">
              <a:solidFill>
                <a:srgbClr val="BCBCBC">
                  <a:alpha val="30000"/>
                </a:srgbClr>
              </a:solidFill>
              <a:prstDash val="sysDot"/>
            </a:ln>
          </p:spPr>
        </p:cxnSp>
        <p:cxnSp>
          <p:nvCxnSpPr>
            <p:cNvPr id="578" name="Straight Connector 64"/>
            <p:cNvCxnSpPr/>
            <p:nvPr/>
          </p:nvCxnSpPr>
          <p:spPr>
            <a:xfrm>
              <a:off x="0" y="3971880"/>
              <a:ext cx="12192120" cy="360"/>
            </a:xfrm>
            <a:prstGeom prst="straightConnector1">
              <a:avLst/>
            </a:prstGeom>
            <a:ln w="12700">
              <a:solidFill>
                <a:srgbClr val="BCBCBC">
                  <a:alpha val="30000"/>
                </a:srgbClr>
              </a:solidFill>
              <a:prstDash val="sysDot"/>
            </a:ln>
          </p:spPr>
        </p:cxnSp>
        <p:cxnSp>
          <p:nvCxnSpPr>
            <p:cNvPr id="579" name="Straight Connector 65"/>
            <p:cNvCxnSpPr/>
            <p:nvPr/>
          </p:nvCxnSpPr>
          <p:spPr>
            <a:xfrm>
              <a:off x="0" y="4514760"/>
              <a:ext cx="12192120" cy="360"/>
            </a:xfrm>
            <a:prstGeom prst="straightConnector1">
              <a:avLst/>
            </a:prstGeom>
            <a:ln w="12700">
              <a:solidFill>
                <a:srgbClr val="BCBCBC">
                  <a:alpha val="30000"/>
                </a:srgbClr>
              </a:solidFill>
              <a:prstDash val="sysDot"/>
            </a:ln>
          </p:spPr>
        </p:cxnSp>
        <p:cxnSp>
          <p:nvCxnSpPr>
            <p:cNvPr id="580" name="Straight Connector 66"/>
            <p:cNvCxnSpPr/>
            <p:nvPr/>
          </p:nvCxnSpPr>
          <p:spPr>
            <a:xfrm>
              <a:off x="0" y="5057640"/>
              <a:ext cx="12192120" cy="360"/>
            </a:xfrm>
            <a:prstGeom prst="straightConnector1">
              <a:avLst/>
            </a:prstGeom>
            <a:ln w="12700">
              <a:solidFill>
                <a:srgbClr val="BCBCBC">
                  <a:alpha val="30000"/>
                </a:srgbClr>
              </a:solidFill>
              <a:prstDash val="sysDot"/>
            </a:ln>
          </p:spPr>
        </p:cxnSp>
        <p:cxnSp>
          <p:nvCxnSpPr>
            <p:cNvPr id="581" name="Straight Connector 67"/>
            <p:cNvCxnSpPr/>
            <p:nvPr/>
          </p:nvCxnSpPr>
          <p:spPr>
            <a:xfrm>
              <a:off x="0" y="5600520"/>
              <a:ext cx="12192120" cy="360"/>
            </a:xfrm>
            <a:prstGeom prst="straightConnector1">
              <a:avLst/>
            </a:prstGeom>
            <a:ln w="12700">
              <a:solidFill>
                <a:srgbClr val="BCBCBC">
                  <a:alpha val="30000"/>
                </a:srgbClr>
              </a:solidFill>
              <a:prstDash val="sysDot"/>
            </a:ln>
          </p:spPr>
        </p:cxnSp>
        <p:cxnSp>
          <p:nvCxnSpPr>
            <p:cNvPr id="582" name="Straight Connector 68"/>
            <p:cNvCxnSpPr/>
            <p:nvPr/>
          </p:nvCxnSpPr>
          <p:spPr>
            <a:xfrm>
              <a:off x="0" y="6857640"/>
              <a:ext cx="12192120" cy="360"/>
            </a:xfrm>
            <a:prstGeom prst="straightConnector1">
              <a:avLst/>
            </a:prstGeom>
            <a:ln w="12700">
              <a:solidFill>
                <a:srgbClr val="BCBCBC">
                  <a:alpha val="30000"/>
                </a:srgbClr>
              </a:solidFill>
              <a:prstDash val="sysDot"/>
            </a:ln>
          </p:spPr>
        </p:cxnSp>
        <p:cxnSp>
          <p:nvCxnSpPr>
            <p:cNvPr id="583" name="Straight Connector 69"/>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584" name="Straight Connector 70"/>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585" name="Straight Connector 71"/>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586" name="Right Triangle 6" hidden="1">
            <a:extLst>
              <a:ext uri="{C183D7F6-B498-43B3-948B-1728B52AA6E4}">
                <adec:decorative xmlns:adec="http://schemas.microsoft.com/office/drawing/2017/decorative" val="1"/>
              </a:ext>
            </a:extLst>
          </p:cNvPr>
          <p:cNvSpPr/>
          <p:nvPr/>
        </p:nvSpPr>
        <p:spPr>
          <a:xfrm rot="13500000">
            <a:off x="-280800" y="151632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dk1"/>
              </a:solidFill>
              <a:uFillTx/>
              <a:latin typeface="Grandview"/>
            </a:endParaRPr>
          </a:p>
        </p:txBody>
      </p:sp>
      <p:grpSp>
        <p:nvGrpSpPr>
          <p:cNvPr id="587" name="Group 7">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588" name="Straight Connector 8"/>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589" name="Straight Connector 9"/>
            <p:cNvCxnSpPr/>
            <p:nvPr/>
          </p:nvCxnSpPr>
          <p:spPr>
            <a:xfrm>
              <a:off x="0" y="0"/>
              <a:ext cx="360" cy="6858000"/>
            </a:xfrm>
            <a:prstGeom prst="straightConnector1">
              <a:avLst/>
            </a:prstGeom>
            <a:ln w="12700">
              <a:solidFill>
                <a:srgbClr val="BCBCBC">
                  <a:alpha val="30000"/>
                </a:srgbClr>
              </a:solidFill>
              <a:prstDash val="sysDot"/>
            </a:ln>
          </p:spPr>
        </p:cxnSp>
        <p:cxnSp>
          <p:nvCxnSpPr>
            <p:cNvPr id="590" name="Straight Connector 10"/>
            <p:cNvCxnSpPr/>
            <p:nvPr/>
          </p:nvCxnSpPr>
          <p:spPr>
            <a:xfrm>
              <a:off x="11993040" y="0"/>
              <a:ext cx="360" cy="6858000"/>
            </a:xfrm>
            <a:prstGeom prst="straightConnector1">
              <a:avLst/>
            </a:prstGeom>
            <a:ln w="12700">
              <a:solidFill>
                <a:srgbClr val="BCBCBC">
                  <a:alpha val="30000"/>
                </a:srgbClr>
              </a:solidFill>
              <a:prstDash val="sysDot"/>
            </a:ln>
          </p:spPr>
        </p:cxnSp>
        <p:cxnSp>
          <p:nvCxnSpPr>
            <p:cNvPr id="591" name="Straight Connector 11"/>
            <p:cNvCxnSpPr/>
            <p:nvPr/>
          </p:nvCxnSpPr>
          <p:spPr>
            <a:xfrm>
              <a:off x="192240" y="0"/>
              <a:ext cx="360" cy="6858000"/>
            </a:xfrm>
            <a:prstGeom prst="straightConnector1">
              <a:avLst/>
            </a:prstGeom>
            <a:ln w="12700">
              <a:solidFill>
                <a:srgbClr val="BCBCBC">
                  <a:alpha val="30000"/>
                </a:srgbClr>
              </a:solidFill>
              <a:prstDash val="sysDot"/>
            </a:ln>
          </p:spPr>
        </p:cxnSp>
        <p:cxnSp>
          <p:nvCxnSpPr>
            <p:cNvPr id="592" name="Straight Connector 12"/>
            <p:cNvCxnSpPr/>
            <p:nvPr/>
          </p:nvCxnSpPr>
          <p:spPr>
            <a:xfrm>
              <a:off x="1175760" y="0"/>
              <a:ext cx="360" cy="6858000"/>
            </a:xfrm>
            <a:prstGeom prst="straightConnector1">
              <a:avLst/>
            </a:prstGeom>
            <a:ln w="12700">
              <a:solidFill>
                <a:srgbClr val="BCBCBC">
                  <a:alpha val="30000"/>
                </a:srgbClr>
              </a:solidFill>
              <a:prstDash val="sysDot"/>
            </a:ln>
          </p:spPr>
        </p:cxnSp>
        <p:cxnSp>
          <p:nvCxnSpPr>
            <p:cNvPr id="593" name="Straight Connector 13"/>
            <p:cNvCxnSpPr/>
            <p:nvPr/>
          </p:nvCxnSpPr>
          <p:spPr>
            <a:xfrm>
              <a:off x="2159280" y="0"/>
              <a:ext cx="360" cy="6858000"/>
            </a:xfrm>
            <a:prstGeom prst="straightConnector1">
              <a:avLst/>
            </a:prstGeom>
            <a:ln w="12700">
              <a:solidFill>
                <a:srgbClr val="BCBCBC">
                  <a:alpha val="30000"/>
                </a:srgbClr>
              </a:solidFill>
              <a:prstDash val="sysDot"/>
            </a:ln>
          </p:spPr>
        </p:cxnSp>
        <p:cxnSp>
          <p:nvCxnSpPr>
            <p:cNvPr id="594" name="Straight Connector 14"/>
            <p:cNvCxnSpPr/>
            <p:nvPr/>
          </p:nvCxnSpPr>
          <p:spPr>
            <a:xfrm>
              <a:off x="3142440" y="0"/>
              <a:ext cx="360" cy="6858000"/>
            </a:xfrm>
            <a:prstGeom prst="straightConnector1">
              <a:avLst/>
            </a:prstGeom>
            <a:ln w="12700">
              <a:solidFill>
                <a:srgbClr val="BCBCBC">
                  <a:alpha val="30000"/>
                </a:srgbClr>
              </a:solidFill>
              <a:prstDash val="sysDot"/>
            </a:ln>
          </p:spPr>
        </p:cxnSp>
        <p:cxnSp>
          <p:nvCxnSpPr>
            <p:cNvPr id="595" name="Straight Connector 15"/>
            <p:cNvCxnSpPr/>
            <p:nvPr/>
          </p:nvCxnSpPr>
          <p:spPr>
            <a:xfrm>
              <a:off x="4125960" y="0"/>
              <a:ext cx="360" cy="6858000"/>
            </a:xfrm>
            <a:prstGeom prst="straightConnector1">
              <a:avLst/>
            </a:prstGeom>
            <a:ln w="12700">
              <a:solidFill>
                <a:srgbClr val="BCBCBC">
                  <a:alpha val="30000"/>
                </a:srgbClr>
              </a:solidFill>
              <a:prstDash val="sysDot"/>
            </a:ln>
          </p:spPr>
        </p:cxnSp>
        <p:cxnSp>
          <p:nvCxnSpPr>
            <p:cNvPr id="596" name="Straight Connector 16"/>
            <p:cNvCxnSpPr/>
            <p:nvPr/>
          </p:nvCxnSpPr>
          <p:spPr>
            <a:xfrm>
              <a:off x="5109480" y="0"/>
              <a:ext cx="360" cy="6858000"/>
            </a:xfrm>
            <a:prstGeom prst="straightConnector1">
              <a:avLst/>
            </a:prstGeom>
            <a:ln w="12700">
              <a:solidFill>
                <a:srgbClr val="BCBCBC">
                  <a:alpha val="30000"/>
                </a:srgbClr>
              </a:solidFill>
              <a:prstDash val="sysDot"/>
            </a:ln>
          </p:spPr>
        </p:cxnSp>
        <p:cxnSp>
          <p:nvCxnSpPr>
            <p:cNvPr id="597" name="Straight Connector 17"/>
            <p:cNvCxnSpPr/>
            <p:nvPr/>
          </p:nvCxnSpPr>
          <p:spPr>
            <a:xfrm>
              <a:off x="6092640" y="0"/>
              <a:ext cx="360" cy="6858000"/>
            </a:xfrm>
            <a:prstGeom prst="straightConnector1">
              <a:avLst/>
            </a:prstGeom>
            <a:ln w="12700">
              <a:solidFill>
                <a:srgbClr val="BCBCBC">
                  <a:alpha val="30000"/>
                </a:srgbClr>
              </a:solidFill>
              <a:prstDash val="sysDot"/>
            </a:ln>
          </p:spPr>
        </p:cxnSp>
        <p:cxnSp>
          <p:nvCxnSpPr>
            <p:cNvPr id="598" name="Straight Connector 18"/>
            <p:cNvCxnSpPr/>
            <p:nvPr/>
          </p:nvCxnSpPr>
          <p:spPr>
            <a:xfrm>
              <a:off x="7076160" y="0"/>
              <a:ext cx="360" cy="6858000"/>
            </a:xfrm>
            <a:prstGeom prst="straightConnector1">
              <a:avLst/>
            </a:prstGeom>
            <a:ln w="12700">
              <a:solidFill>
                <a:srgbClr val="BCBCBC">
                  <a:alpha val="30000"/>
                </a:srgbClr>
              </a:solidFill>
              <a:prstDash val="sysDot"/>
            </a:ln>
          </p:spPr>
        </p:cxnSp>
        <p:cxnSp>
          <p:nvCxnSpPr>
            <p:cNvPr id="599" name="Straight Connector 19"/>
            <p:cNvCxnSpPr/>
            <p:nvPr/>
          </p:nvCxnSpPr>
          <p:spPr>
            <a:xfrm>
              <a:off x="8059680" y="0"/>
              <a:ext cx="360" cy="6858000"/>
            </a:xfrm>
            <a:prstGeom prst="straightConnector1">
              <a:avLst/>
            </a:prstGeom>
            <a:ln w="12700">
              <a:solidFill>
                <a:srgbClr val="BCBCBC">
                  <a:alpha val="30000"/>
                </a:srgbClr>
              </a:solidFill>
              <a:prstDash val="sysDot"/>
            </a:ln>
          </p:spPr>
        </p:cxnSp>
        <p:cxnSp>
          <p:nvCxnSpPr>
            <p:cNvPr id="600" name="Straight Connector 20"/>
            <p:cNvCxnSpPr/>
            <p:nvPr/>
          </p:nvCxnSpPr>
          <p:spPr>
            <a:xfrm>
              <a:off x="9042840" y="0"/>
              <a:ext cx="360" cy="6858000"/>
            </a:xfrm>
            <a:prstGeom prst="straightConnector1">
              <a:avLst/>
            </a:prstGeom>
            <a:ln w="12700">
              <a:solidFill>
                <a:srgbClr val="BCBCBC">
                  <a:alpha val="30000"/>
                </a:srgbClr>
              </a:solidFill>
              <a:prstDash val="sysDot"/>
            </a:ln>
          </p:spPr>
        </p:cxnSp>
        <p:cxnSp>
          <p:nvCxnSpPr>
            <p:cNvPr id="601" name="Straight Connector 21"/>
            <p:cNvCxnSpPr/>
            <p:nvPr/>
          </p:nvCxnSpPr>
          <p:spPr>
            <a:xfrm>
              <a:off x="10026360" y="0"/>
              <a:ext cx="360" cy="6858000"/>
            </a:xfrm>
            <a:prstGeom prst="straightConnector1">
              <a:avLst/>
            </a:prstGeom>
            <a:ln w="12700">
              <a:solidFill>
                <a:srgbClr val="BCBCBC">
                  <a:alpha val="30000"/>
                </a:srgbClr>
              </a:solidFill>
              <a:prstDash val="sysDot"/>
            </a:ln>
          </p:spPr>
        </p:cxnSp>
        <p:cxnSp>
          <p:nvCxnSpPr>
            <p:cNvPr id="602" name="Straight Connector 22"/>
            <p:cNvCxnSpPr/>
            <p:nvPr/>
          </p:nvCxnSpPr>
          <p:spPr>
            <a:xfrm>
              <a:off x="11009520" y="0"/>
              <a:ext cx="360" cy="6858000"/>
            </a:xfrm>
            <a:prstGeom prst="straightConnector1">
              <a:avLst/>
            </a:prstGeom>
            <a:ln w="12700">
              <a:solidFill>
                <a:srgbClr val="BCBCBC">
                  <a:alpha val="30000"/>
                </a:srgbClr>
              </a:solidFill>
              <a:prstDash val="sysDot"/>
            </a:ln>
          </p:spPr>
        </p:cxnSp>
        <p:cxnSp>
          <p:nvCxnSpPr>
            <p:cNvPr id="603" name="Straight Connector 23"/>
            <p:cNvCxnSpPr/>
            <p:nvPr/>
          </p:nvCxnSpPr>
          <p:spPr>
            <a:xfrm>
              <a:off x="12185640" y="0"/>
              <a:ext cx="360" cy="6858000"/>
            </a:xfrm>
            <a:prstGeom prst="straightConnector1">
              <a:avLst/>
            </a:prstGeom>
            <a:ln w="12700">
              <a:solidFill>
                <a:srgbClr val="BCBCBC">
                  <a:alpha val="30000"/>
                </a:srgbClr>
              </a:solidFill>
              <a:prstDash val="sysDot"/>
            </a:ln>
          </p:spPr>
        </p:cxnSp>
        <p:cxnSp>
          <p:nvCxnSpPr>
            <p:cNvPr id="604" name="Straight Connector 24"/>
            <p:cNvCxnSpPr/>
            <p:nvPr/>
          </p:nvCxnSpPr>
          <p:spPr>
            <a:xfrm>
              <a:off x="0" y="171360"/>
              <a:ext cx="12192120" cy="360"/>
            </a:xfrm>
            <a:prstGeom prst="straightConnector1">
              <a:avLst/>
            </a:prstGeom>
            <a:ln w="12700">
              <a:solidFill>
                <a:srgbClr val="BCBCBC">
                  <a:alpha val="30000"/>
                </a:srgbClr>
              </a:solidFill>
              <a:prstDash val="sysDot"/>
            </a:ln>
          </p:spPr>
        </p:cxnSp>
        <p:cxnSp>
          <p:nvCxnSpPr>
            <p:cNvPr id="605" name="Straight Connector 25"/>
            <p:cNvCxnSpPr/>
            <p:nvPr/>
          </p:nvCxnSpPr>
          <p:spPr>
            <a:xfrm>
              <a:off x="0" y="714240"/>
              <a:ext cx="12192120" cy="360"/>
            </a:xfrm>
            <a:prstGeom prst="straightConnector1">
              <a:avLst/>
            </a:prstGeom>
            <a:ln w="12700">
              <a:solidFill>
                <a:srgbClr val="BCBCBC">
                  <a:alpha val="30000"/>
                </a:srgbClr>
              </a:solidFill>
              <a:prstDash val="sysDot"/>
            </a:ln>
          </p:spPr>
        </p:cxnSp>
        <p:cxnSp>
          <p:nvCxnSpPr>
            <p:cNvPr id="606" name="Straight Connector 26"/>
            <p:cNvCxnSpPr/>
            <p:nvPr/>
          </p:nvCxnSpPr>
          <p:spPr>
            <a:xfrm>
              <a:off x="0" y="1257120"/>
              <a:ext cx="12192120" cy="360"/>
            </a:xfrm>
            <a:prstGeom prst="straightConnector1">
              <a:avLst/>
            </a:prstGeom>
            <a:ln w="12700">
              <a:solidFill>
                <a:srgbClr val="BCBCBC">
                  <a:alpha val="30000"/>
                </a:srgbClr>
              </a:solidFill>
              <a:prstDash val="sysDot"/>
            </a:ln>
          </p:spPr>
        </p:cxnSp>
        <p:cxnSp>
          <p:nvCxnSpPr>
            <p:cNvPr id="607" name="Straight Connector 27"/>
            <p:cNvCxnSpPr/>
            <p:nvPr/>
          </p:nvCxnSpPr>
          <p:spPr>
            <a:xfrm>
              <a:off x="0" y="1800000"/>
              <a:ext cx="12192120" cy="360"/>
            </a:xfrm>
            <a:prstGeom prst="straightConnector1">
              <a:avLst/>
            </a:prstGeom>
            <a:ln w="12700">
              <a:solidFill>
                <a:srgbClr val="BCBCBC">
                  <a:alpha val="30000"/>
                </a:srgbClr>
              </a:solidFill>
              <a:prstDash val="sysDot"/>
            </a:ln>
          </p:spPr>
        </p:cxnSp>
        <p:cxnSp>
          <p:nvCxnSpPr>
            <p:cNvPr id="608" name="Straight Connector 28"/>
            <p:cNvCxnSpPr/>
            <p:nvPr/>
          </p:nvCxnSpPr>
          <p:spPr>
            <a:xfrm>
              <a:off x="0" y="2343240"/>
              <a:ext cx="12192120" cy="360"/>
            </a:xfrm>
            <a:prstGeom prst="straightConnector1">
              <a:avLst/>
            </a:prstGeom>
            <a:ln w="12700">
              <a:solidFill>
                <a:srgbClr val="BCBCBC">
                  <a:alpha val="30000"/>
                </a:srgbClr>
              </a:solidFill>
              <a:prstDash val="sysDot"/>
            </a:ln>
          </p:spPr>
        </p:cxnSp>
        <p:cxnSp>
          <p:nvCxnSpPr>
            <p:cNvPr id="609" name="Straight Connector 29"/>
            <p:cNvCxnSpPr/>
            <p:nvPr/>
          </p:nvCxnSpPr>
          <p:spPr>
            <a:xfrm>
              <a:off x="0" y="2886120"/>
              <a:ext cx="12192120" cy="360"/>
            </a:xfrm>
            <a:prstGeom prst="straightConnector1">
              <a:avLst/>
            </a:prstGeom>
            <a:ln w="12700">
              <a:solidFill>
                <a:srgbClr val="BCBCBC">
                  <a:alpha val="30000"/>
                </a:srgbClr>
              </a:solidFill>
              <a:prstDash val="sysDot"/>
            </a:ln>
          </p:spPr>
        </p:cxnSp>
        <p:cxnSp>
          <p:nvCxnSpPr>
            <p:cNvPr id="610" name="Straight Connector 30"/>
            <p:cNvCxnSpPr/>
            <p:nvPr/>
          </p:nvCxnSpPr>
          <p:spPr>
            <a:xfrm>
              <a:off x="0" y="3429000"/>
              <a:ext cx="12192120" cy="360"/>
            </a:xfrm>
            <a:prstGeom prst="straightConnector1">
              <a:avLst/>
            </a:prstGeom>
            <a:ln w="12700">
              <a:solidFill>
                <a:srgbClr val="BCBCBC">
                  <a:alpha val="30000"/>
                </a:srgbClr>
              </a:solidFill>
              <a:prstDash val="sysDot"/>
            </a:ln>
          </p:spPr>
        </p:cxnSp>
        <p:cxnSp>
          <p:nvCxnSpPr>
            <p:cNvPr id="611" name="Straight Connector 31"/>
            <p:cNvCxnSpPr/>
            <p:nvPr/>
          </p:nvCxnSpPr>
          <p:spPr>
            <a:xfrm>
              <a:off x="0" y="3971880"/>
              <a:ext cx="12192120" cy="360"/>
            </a:xfrm>
            <a:prstGeom prst="straightConnector1">
              <a:avLst/>
            </a:prstGeom>
            <a:ln w="12700">
              <a:solidFill>
                <a:srgbClr val="BCBCBC">
                  <a:alpha val="30000"/>
                </a:srgbClr>
              </a:solidFill>
              <a:prstDash val="sysDot"/>
            </a:ln>
          </p:spPr>
        </p:cxnSp>
        <p:cxnSp>
          <p:nvCxnSpPr>
            <p:cNvPr id="612" name="Straight Connector 32"/>
            <p:cNvCxnSpPr/>
            <p:nvPr/>
          </p:nvCxnSpPr>
          <p:spPr>
            <a:xfrm>
              <a:off x="0" y="4514760"/>
              <a:ext cx="12192120" cy="360"/>
            </a:xfrm>
            <a:prstGeom prst="straightConnector1">
              <a:avLst/>
            </a:prstGeom>
            <a:ln w="12700">
              <a:solidFill>
                <a:srgbClr val="BCBCBC">
                  <a:alpha val="30000"/>
                </a:srgbClr>
              </a:solidFill>
              <a:prstDash val="sysDot"/>
            </a:ln>
          </p:spPr>
        </p:cxnSp>
        <p:cxnSp>
          <p:nvCxnSpPr>
            <p:cNvPr id="613" name="Straight Connector 33"/>
            <p:cNvCxnSpPr/>
            <p:nvPr/>
          </p:nvCxnSpPr>
          <p:spPr>
            <a:xfrm>
              <a:off x="0" y="5057640"/>
              <a:ext cx="12192120" cy="360"/>
            </a:xfrm>
            <a:prstGeom prst="straightConnector1">
              <a:avLst/>
            </a:prstGeom>
            <a:ln w="12700">
              <a:solidFill>
                <a:srgbClr val="BCBCBC">
                  <a:alpha val="30000"/>
                </a:srgbClr>
              </a:solidFill>
              <a:prstDash val="sysDot"/>
            </a:ln>
          </p:spPr>
        </p:cxnSp>
        <p:cxnSp>
          <p:nvCxnSpPr>
            <p:cNvPr id="614" name="Straight Connector 34"/>
            <p:cNvCxnSpPr/>
            <p:nvPr/>
          </p:nvCxnSpPr>
          <p:spPr>
            <a:xfrm>
              <a:off x="0" y="5600520"/>
              <a:ext cx="12192120" cy="360"/>
            </a:xfrm>
            <a:prstGeom prst="straightConnector1">
              <a:avLst/>
            </a:prstGeom>
            <a:ln w="12700">
              <a:solidFill>
                <a:srgbClr val="BCBCBC">
                  <a:alpha val="30000"/>
                </a:srgbClr>
              </a:solidFill>
              <a:prstDash val="sysDot"/>
            </a:ln>
          </p:spPr>
        </p:cxnSp>
        <p:cxnSp>
          <p:nvCxnSpPr>
            <p:cNvPr id="615" name="Straight Connector 35"/>
            <p:cNvCxnSpPr/>
            <p:nvPr/>
          </p:nvCxnSpPr>
          <p:spPr>
            <a:xfrm>
              <a:off x="0" y="6857640"/>
              <a:ext cx="12192120" cy="360"/>
            </a:xfrm>
            <a:prstGeom prst="straightConnector1">
              <a:avLst/>
            </a:prstGeom>
            <a:ln w="12700">
              <a:solidFill>
                <a:srgbClr val="BCBCBC">
                  <a:alpha val="30000"/>
                </a:srgbClr>
              </a:solidFill>
              <a:prstDash val="sysDot"/>
            </a:ln>
          </p:spPr>
        </p:cxnSp>
        <p:cxnSp>
          <p:nvCxnSpPr>
            <p:cNvPr id="616" name="Straight Connector 36"/>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617" name="Straight Connector 37"/>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618" name="Straight Connector 38"/>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619" name="PlaceHolder 1"/>
          <p:cNvSpPr>
            <a:spLocks noGrp="1"/>
          </p:cNvSpPr>
          <p:nvPr>
            <p:ph type="title"/>
          </p:nvPr>
        </p:nvSpPr>
        <p:spPr>
          <a:xfrm>
            <a:off x="683640" y="713520"/>
            <a:ext cx="4434480" cy="3020040"/>
          </a:xfrm>
          <a:prstGeom prst="rect">
            <a:avLst/>
          </a:prstGeom>
          <a:noFill/>
          <a:ln w="0">
            <a:noFill/>
          </a:ln>
        </p:spPr>
        <p:txBody>
          <a:bodyPr lIns="91440" tIns="45720" rIns="91440" bIns="45720" anchor="b">
            <a:normAutofit/>
          </a:bodyPr>
          <a:lstStyle/>
          <a:p>
            <a:pPr indent="0" defTabSz="914400">
              <a:lnSpc>
                <a:spcPct val="100000"/>
              </a:lnSpc>
              <a:buNone/>
            </a:pPr>
            <a:r>
              <a:rPr lang="en-US" sz="3600" b="0" u="none" strike="noStrike">
                <a:solidFill>
                  <a:schemeClr val="dk2"/>
                </a:solidFill>
                <a:uFillTx/>
                <a:latin typeface="Grandview"/>
              </a:rPr>
              <a:t>Click to edit Master title style</a:t>
            </a:r>
            <a:endParaRPr lang="en-US" sz="3600" b="0" u="none" strike="noStrike">
              <a:solidFill>
                <a:schemeClr val="dk1"/>
              </a:solidFill>
              <a:uFillTx/>
              <a:latin typeface="Grandview"/>
            </a:endParaRPr>
          </a:p>
        </p:txBody>
      </p:sp>
      <p:sp>
        <p:nvSpPr>
          <p:cNvPr id="620" name="PlaceHolder 2"/>
          <p:cNvSpPr>
            <a:spLocks noGrp="1"/>
          </p:cNvSpPr>
          <p:nvPr>
            <p:ph type="body"/>
          </p:nvPr>
        </p:nvSpPr>
        <p:spPr>
          <a:xfrm>
            <a:off x="5698800" y="713520"/>
            <a:ext cx="5304600" cy="5430240"/>
          </a:xfrm>
          <a:prstGeom prst="rect">
            <a:avLst/>
          </a:prstGeom>
          <a:noFill/>
          <a:ln w="0">
            <a:noFill/>
          </a:ln>
        </p:spPr>
        <p:txBody>
          <a:bodyPr lIns="90000" tIns="45000" rIns="90000" bIns="45000" anchor="t">
            <a:noAutofit/>
          </a:bodyPr>
          <a:lstStyle/>
          <a:p>
            <a:pPr indent="0" defTabSz="914400">
              <a:lnSpc>
                <a:spcPct val="100000"/>
              </a:lnSpc>
              <a:buNone/>
              <a:tabLst>
                <a:tab pos="0" algn="l"/>
              </a:tabLst>
            </a:pPr>
            <a:r>
              <a:rPr lang="en-US" sz="3200" b="0" u="none" strike="noStrike">
                <a:solidFill>
                  <a:schemeClr val="dk1"/>
                </a:solidFill>
                <a:uFillTx/>
                <a:latin typeface="Grandview"/>
              </a:rPr>
              <a:t>Click icon to add picture</a:t>
            </a:r>
            <a:endParaRPr lang="en-US" sz="3200" b="0" u="none" strike="noStrike">
              <a:solidFill>
                <a:schemeClr val="dk2"/>
              </a:solidFill>
              <a:uFillTx/>
              <a:latin typeface="Grandview"/>
            </a:endParaRPr>
          </a:p>
        </p:txBody>
      </p:sp>
      <p:sp>
        <p:nvSpPr>
          <p:cNvPr id="621" name="Right Triangle 39">
            <a:extLst>
              <a:ext uri="{C183D7F6-B498-43B3-948B-1728B52AA6E4}">
                <adec:decorative xmlns:adec="http://schemas.microsoft.com/office/drawing/2017/decorative" val="1"/>
              </a:ext>
            </a:extLst>
          </p:cNvPr>
          <p:cNvSpPr/>
          <p:nvPr/>
        </p:nvSpPr>
        <p:spPr>
          <a:xfrm rot="13500000">
            <a:off x="-280800" y="314352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dk1"/>
              </a:solidFill>
              <a:uFillTx/>
              <a:latin typeface="Grandview"/>
            </a:endParaRPr>
          </a:p>
        </p:txBody>
      </p:sp>
      <p:sp>
        <p:nvSpPr>
          <p:cNvPr id="622" name="PlaceHolder 3"/>
          <p:cNvSpPr>
            <a:spLocks noGrp="1"/>
          </p:cNvSpPr>
          <p:nvPr>
            <p:ph type="body"/>
          </p:nvPr>
        </p:nvSpPr>
        <p:spPr>
          <a:xfrm>
            <a:off x="683640" y="3970440"/>
            <a:ext cx="4434480" cy="2173680"/>
          </a:xfrm>
          <a:prstGeom prst="rect">
            <a:avLst/>
          </a:prstGeom>
          <a:noFill/>
          <a:ln w="0">
            <a:noFill/>
          </a:ln>
        </p:spPr>
        <p:txBody>
          <a:bodyPr lIns="91440" tIns="45720" rIns="91440" bIns="45720" anchor="t">
            <a:noAutofit/>
          </a:bodyPr>
          <a:lstStyle/>
          <a:p>
            <a:pPr indent="0" defTabSz="914400">
              <a:lnSpc>
                <a:spcPct val="110000"/>
              </a:lnSpc>
              <a:spcBef>
                <a:spcPts val="1001"/>
              </a:spcBef>
              <a:buNone/>
              <a:tabLst>
                <a:tab pos="0" algn="l"/>
              </a:tabLst>
            </a:pPr>
            <a:r>
              <a:rPr lang="en-US" sz="2400" b="0" i="1" u="none" strike="noStrike">
                <a:solidFill>
                  <a:schemeClr val="dk1"/>
                </a:solidFill>
                <a:uFillTx/>
                <a:latin typeface="Grandview"/>
              </a:rPr>
              <a:t>Click to edit Master text styles</a:t>
            </a:r>
            <a:endParaRPr lang="en-US" sz="2400" b="0" u="none" strike="noStrike">
              <a:solidFill>
                <a:schemeClr val="dk2"/>
              </a:solidFill>
              <a:uFillTx/>
              <a:latin typeface="Grandview"/>
            </a:endParaRPr>
          </a:p>
        </p:txBody>
      </p:sp>
      <p:sp>
        <p:nvSpPr>
          <p:cNvPr id="623" name="PlaceHolder 4"/>
          <p:cNvSpPr>
            <a:spLocks noGrp="1"/>
          </p:cNvSpPr>
          <p:nvPr>
            <p:ph type="dt" idx="31"/>
          </p:nvPr>
        </p:nvSpPr>
        <p:spPr>
          <a:xfrm>
            <a:off x="683640" y="6215760"/>
            <a:ext cx="3843360" cy="416880"/>
          </a:xfrm>
          <a:prstGeom prst="rect">
            <a:avLst/>
          </a:prstGeom>
          <a:noFill/>
          <a:ln w="0">
            <a:noFill/>
          </a:ln>
        </p:spPr>
        <p:txBody>
          <a:bodyPr lIns="91440" tIns="45720" rIns="91440" bIns="45720" anchor="ctr">
            <a:noAutofit/>
          </a:bodyPr>
          <a:lstStyle>
            <a:lvl1pPr indent="0" defTabSz="914400">
              <a:lnSpc>
                <a:spcPct val="100000"/>
              </a:lnSpc>
              <a:buNone/>
              <a:defRPr lang="en-US" sz="900" b="0" u="none" strike="noStrike">
                <a:solidFill>
                  <a:schemeClr val="dk1">
                    <a:tint val="75000"/>
                  </a:schemeClr>
                </a:solidFill>
                <a:uFillTx/>
                <a:latin typeface="Grandview"/>
              </a:defRPr>
            </a:lvl1pPr>
          </a:lstStyle>
          <a:p>
            <a:pPr indent="0" defTabSz="914400">
              <a:lnSpc>
                <a:spcPct val="100000"/>
              </a:lnSpc>
              <a:buNone/>
            </a:pPr>
            <a:r>
              <a:rPr lang="en-US" sz="900" b="0" u="none" strike="noStrike">
                <a:solidFill>
                  <a:schemeClr val="dk1">
                    <a:tint val="75000"/>
                  </a:schemeClr>
                </a:solidFill>
                <a:uFillTx/>
                <a:latin typeface="Grandview"/>
              </a:rPr>
              <a:t>&lt;date/time&gt;</a:t>
            </a:r>
            <a:endParaRPr lang="en-US" sz="900" b="0" u="none" strike="noStrike">
              <a:solidFill>
                <a:srgbClr val="000000"/>
              </a:solidFill>
              <a:uFillTx/>
              <a:latin typeface="Times New Roman"/>
            </a:endParaRPr>
          </a:p>
        </p:txBody>
      </p:sp>
      <p:sp>
        <p:nvSpPr>
          <p:cNvPr id="624" name="PlaceHolder 5"/>
          <p:cNvSpPr>
            <a:spLocks noGrp="1"/>
          </p:cNvSpPr>
          <p:nvPr>
            <p:ph type="ftr" idx="32"/>
          </p:nvPr>
        </p:nvSpPr>
        <p:spPr>
          <a:xfrm>
            <a:off x="691200" y="236520"/>
            <a:ext cx="4114440" cy="4168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uFillTx/>
                <a:latin typeface="Times New Roman"/>
              </a:defRPr>
            </a:lvl1pPr>
          </a:lstStyle>
          <a:p>
            <a:pPr indent="0" algn="ctr">
              <a:buNone/>
            </a:pPr>
            <a:r>
              <a:rPr lang="en-US" sz="1400" b="0" u="none" strike="noStrike">
                <a:solidFill>
                  <a:srgbClr val="000000"/>
                </a:solidFill>
                <a:uFillTx/>
                <a:latin typeface="Times New Roman"/>
              </a:rPr>
              <a:t>&lt;footer&gt;</a:t>
            </a:r>
          </a:p>
        </p:txBody>
      </p:sp>
      <p:sp>
        <p:nvSpPr>
          <p:cNvPr id="625" name="PlaceHolder 6"/>
          <p:cNvSpPr>
            <a:spLocks noGrp="1"/>
          </p:cNvSpPr>
          <p:nvPr>
            <p:ph type="sldNum" idx="33"/>
          </p:nvPr>
        </p:nvSpPr>
        <p:spPr>
          <a:xfrm>
            <a:off x="11003760" y="6215760"/>
            <a:ext cx="978840" cy="416880"/>
          </a:xfrm>
          <a:prstGeom prst="rect">
            <a:avLst/>
          </a:prstGeom>
          <a:noFill/>
          <a:ln w="0">
            <a:noFill/>
          </a:ln>
        </p:spPr>
        <p:txBody>
          <a:bodyPr lIns="91440" tIns="45720" rIns="91440" bIns="45720" anchor="ctr">
            <a:noAutofit/>
          </a:bodyPr>
          <a:lstStyle>
            <a:lvl1pPr indent="0" algn="ctr" defTabSz="914400">
              <a:lnSpc>
                <a:spcPct val="100000"/>
              </a:lnSpc>
              <a:buNone/>
              <a:defRPr lang="en-US" sz="900" b="0" u="none" strike="noStrike">
                <a:solidFill>
                  <a:schemeClr val="dk1">
                    <a:tint val="75000"/>
                  </a:schemeClr>
                </a:solidFill>
                <a:uFillTx/>
                <a:latin typeface="Grandview"/>
              </a:defRPr>
            </a:lvl1pPr>
          </a:lstStyle>
          <a:p>
            <a:pPr indent="0" algn="ctr" defTabSz="914400">
              <a:lnSpc>
                <a:spcPct val="100000"/>
              </a:lnSpc>
              <a:buNone/>
            </a:pPr>
            <a:fld id="{13BB65C7-7A76-4D31-B732-5ED5C8A32DA1}" type="slidenum">
              <a:rPr lang="en-US" sz="900" b="0" u="none" strike="noStrike">
                <a:solidFill>
                  <a:schemeClr val="dk1">
                    <a:tint val="75000"/>
                  </a:schemeClr>
                </a:solidFill>
                <a:uFillTx/>
                <a:latin typeface="Grandview"/>
              </a:rPr>
              <a:t>‹#›</a:t>
            </a:fld>
            <a:endParaRPr lang="en-US" sz="9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26" name="Group 38">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627" name="Straight Connector 39"/>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628" name="Straight Connector 40"/>
            <p:cNvCxnSpPr/>
            <p:nvPr/>
          </p:nvCxnSpPr>
          <p:spPr>
            <a:xfrm>
              <a:off x="0" y="0"/>
              <a:ext cx="360" cy="6858000"/>
            </a:xfrm>
            <a:prstGeom prst="straightConnector1">
              <a:avLst/>
            </a:prstGeom>
            <a:ln w="12700">
              <a:solidFill>
                <a:srgbClr val="BCBCBC">
                  <a:alpha val="30000"/>
                </a:srgbClr>
              </a:solidFill>
              <a:prstDash val="sysDot"/>
            </a:ln>
          </p:spPr>
        </p:cxnSp>
        <p:cxnSp>
          <p:nvCxnSpPr>
            <p:cNvPr id="629" name="Straight Connector 41"/>
            <p:cNvCxnSpPr/>
            <p:nvPr/>
          </p:nvCxnSpPr>
          <p:spPr>
            <a:xfrm>
              <a:off x="11993040" y="0"/>
              <a:ext cx="360" cy="6858000"/>
            </a:xfrm>
            <a:prstGeom prst="straightConnector1">
              <a:avLst/>
            </a:prstGeom>
            <a:ln w="12700">
              <a:solidFill>
                <a:srgbClr val="BCBCBC">
                  <a:alpha val="30000"/>
                </a:srgbClr>
              </a:solidFill>
              <a:prstDash val="sysDot"/>
            </a:ln>
          </p:spPr>
        </p:cxnSp>
        <p:cxnSp>
          <p:nvCxnSpPr>
            <p:cNvPr id="630" name="Straight Connector 42"/>
            <p:cNvCxnSpPr/>
            <p:nvPr/>
          </p:nvCxnSpPr>
          <p:spPr>
            <a:xfrm>
              <a:off x="192240" y="0"/>
              <a:ext cx="360" cy="6858000"/>
            </a:xfrm>
            <a:prstGeom prst="straightConnector1">
              <a:avLst/>
            </a:prstGeom>
            <a:ln w="12700">
              <a:solidFill>
                <a:srgbClr val="BCBCBC">
                  <a:alpha val="30000"/>
                </a:srgbClr>
              </a:solidFill>
              <a:prstDash val="sysDot"/>
            </a:ln>
          </p:spPr>
        </p:cxnSp>
        <p:cxnSp>
          <p:nvCxnSpPr>
            <p:cNvPr id="631" name="Straight Connector 43"/>
            <p:cNvCxnSpPr/>
            <p:nvPr/>
          </p:nvCxnSpPr>
          <p:spPr>
            <a:xfrm>
              <a:off x="1175760" y="0"/>
              <a:ext cx="360" cy="6858000"/>
            </a:xfrm>
            <a:prstGeom prst="straightConnector1">
              <a:avLst/>
            </a:prstGeom>
            <a:ln w="12700">
              <a:solidFill>
                <a:srgbClr val="BCBCBC">
                  <a:alpha val="30000"/>
                </a:srgbClr>
              </a:solidFill>
              <a:prstDash val="sysDot"/>
            </a:ln>
          </p:spPr>
        </p:cxnSp>
        <p:cxnSp>
          <p:nvCxnSpPr>
            <p:cNvPr id="632" name="Straight Connector 44"/>
            <p:cNvCxnSpPr/>
            <p:nvPr/>
          </p:nvCxnSpPr>
          <p:spPr>
            <a:xfrm>
              <a:off x="2159280" y="0"/>
              <a:ext cx="360" cy="6858000"/>
            </a:xfrm>
            <a:prstGeom prst="straightConnector1">
              <a:avLst/>
            </a:prstGeom>
            <a:ln w="12700">
              <a:solidFill>
                <a:srgbClr val="BCBCBC">
                  <a:alpha val="30000"/>
                </a:srgbClr>
              </a:solidFill>
              <a:prstDash val="sysDot"/>
            </a:ln>
          </p:spPr>
        </p:cxnSp>
        <p:cxnSp>
          <p:nvCxnSpPr>
            <p:cNvPr id="633" name="Straight Connector 47"/>
            <p:cNvCxnSpPr/>
            <p:nvPr/>
          </p:nvCxnSpPr>
          <p:spPr>
            <a:xfrm>
              <a:off x="3142440" y="0"/>
              <a:ext cx="360" cy="6858000"/>
            </a:xfrm>
            <a:prstGeom prst="straightConnector1">
              <a:avLst/>
            </a:prstGeom>
            <a:ln w="12700">
              <a:solidFill>
                <a:srgbClr val="BCBCBC">
                  <a:alpha val="30000"/>
                </a:srgbClr>
              </a:solidFill>
              <a:prstDash val="sysDot"/>
            </a:ln>
          </p:spPr>
        </p:cxnSp>
        <p:cxnSp>
          <p:nvCxnSpPr>
            <p:cNvPr id="634" name="Straight Connector 48"/>
            <p:cNvCxnSpPr/>
            <p:nvPr/>
          </p:nvCxnSpPr>
          <p:spPr>
            <a:xfrm>
              <a:off x="4125960" y="0"/>
              <a:ext cx="360" cy="6858000"/>
            </a:xfrm>
            <a:prstGeom prst="straightConnector1">
              <a:avLst/>
            </a:prstGeom>
            <a:ln w="12700">
              <a:solidFill>
                <a:srgbClr val="BCBCBC">
                  <a:alpha val="30000"/>
                </a:srgbClr>
              </a:solidFill>
              <a:prstDash val="sysDot"/>
            </a:ln>
          </p:spPr>
        </p:cxnSp>
        <p:cxnSp>
          <p:nvCxnSpPr>
            <p:cNvPr id="635" name="Straight Connector 49"/>
            <p:cNvCxnSpPr/>
            <p:nvPr/>
          </p:nvCxnSpPr>
          <p:spPr>
            <a:xfrm>
              <a:off x="5109480" y="0"/>
              <a:ext cx="360" cy="6858000"/>
            </a:xfrm>
            <a:prstGeom prst="straightConnector1">
              <a:avLst/>
            </a:prstGeom>
            <a:ln w="12700">
              <a:solidFill>
                <a:srgbClr val="BCBCBC">
                  <a:alpha val="30000"/>
                </a:srgbClr>
              </a:solidFill>
              <a:prstDash val="sysDot"/>
            </a:ln>
          </p:spPr>
        </p:cxnSp>
        <p:cxnSp>
          <p:nvCxnSpPr>
            <p:cNvPr id="636" name="Straight Connector 50"/>
            <p:cNvCxnSpPr/>
            <p:nvPr/>
          </p:nvCxnSpPr>
          <p:spPr>
            <a:xfrm>
              <a:off x="6092640" y="0"/>
              <a:ext cx="360" cy="6858000"/>
            </a:xfrm>
            <a:prstGeom prst="straightConnector1">
              <a:avLst/>
            </a:prstGeom>
            <a:ln w="12700">
              <a:solidFill>
                <a:srgbClr val="BCBCBC">
                  <a:alpha val="30000"/>
                </a:srgbClr>
              </a:solidFill>
              <a:prstDash val="sysDot"/>
            </a:ln>
          </p:spPr>
        </p:cxnSp>
        <p:cxnSp>
          <p:nvCxnSpPr>
            <p:cNvPr id="637" name="Straight Connector 51"/>
            <p:cNvCxnSpPr/>
            <p:nvPr/>
          </p:nvCxnSpPr>
          <p:spPr>
            <a:xfrm>
              <a:off x="7076160" y="0"/>
              <a:ext cx="360" cy="6858000"/>
            </a:xfrm>
            <a:prstGeom prst="straightConnector1">
              <a:avLst/>
            </a:prstGeom>
            <a:ln w="12700">
              <a:solidFill>
                <a:srgbClr val="BCBCBC">
                  <a:alpha val="30000"/>
                </a:srgbClr>
              </a:solidFill>
              <a:prstDash val="sysDot"/>
            </a:ln>
          </p:spPr>
        </p:cxnSp>
        <p:cxnSp>
          <p:nvCxnSpPr>
            <p:cNvPr id="638" name="Straight Connector 52"/>
            <p:cNvCxnSpPr/>
            <p:nvPr/>
          </p:nvCxnSpPr>
          <p:spPr>
            <a:xfrm>
              <a:off x="8059680" y="0"/>
              <a:ext cx="360" cy="6858000"/>
            </a:xfrm>
            <a:prstGeom prst="straightConnector1">
              <a:avLst/>
            </a:prstGeom>
            <a:ln w="12700">
              <a:solidFill>
                <a:srgbClr val="BCBCBC">
                  <a:alpha val="30000"/>
                </a:srgbClr>
              </a:solidFill>
              <a:prstDash val="sysDot"/>
            </a:ln>
          </p:spPr>
        </p:cxnSp>
        <p:cxnSp>
          <p:nvCxnSpPr>
            <p:cNvPr id="639" name="Straight Connector 53"/>
            <p:cNvCxnSpPr/>
            <p:nvPr/>
          </p:nvCxnSpPr>
          <p:spPr>
            <a:xfrm>
              <a:off x="9042840" y="0"/>
              <a:ext cx="360" cy="6858000"/>
            </a:xfrm>
            <a:prstGeom prst="straightConnector1">
              <a:avLst/>
            </a:prstGeom>
            <a:ln w="12700">
              <a:solidFill>
                <a:srgbClr val="BCBCBC">
                  <a:alpha val="30000"/>
                </a:srgbClr>
              </a:solidFill>
              <a:prstDash val="sysDot"/>
            </a:ln>
          </p:spPr>
        </p:cxnSp>
        <p:cxnSp>
          <p:nvCxnSpPr>
            <p:cNvPr id="640" name="Straight Connector 54"/>
            <p:cNvCxnSpPr/>
            <p:nvPr/>
          </p:nvCxnSpPr>
          <p:spPr>
            <a:xfrm>
              <a:off x="10026360" y="0"/>
              <a:ext cx="360" cy="6858000"/>
            </a:xfrm>
            <a:prstGeom prst="straightConnector1">
              <a:avLst/>
            </a:prstGeom>
            <a:ln w="12700">
              <a:solidFill>
                <a:srgbClr val="BCBCBC">
                  <a:alpha val="30000"/>
                </a:srgbClr>
              </a:solidFill>
              <a:prstDash val="sysDot"/>
            </a:ln>
          </p:spPr>
        </p:cxnSp>
        <p:cxnSp>
          <p:nvCxnSpPr>
            <p:cNvPr id="641" name="Straight Connector 55"/>
            <p:cNvCxnSpPr/>
            <p:nvPr/>
          </p:nvCxnSpPr>
          <p:spPr>
            <a:xfrm>
              <a:off x="11009520" y="0"/>
              <a:ext cx="360" cy="6858000"/>
            </a:xfrm>
            <a:prstGeom prst="straightConnector1">
              <a:avLst/>
            </a:prstGeom>
            <a:ln w="12700">
              <a:solidFill>
                <a:srgbClr val="BCBCBC">
                  <a:alpha val="30000"/>
                </a:srgbClr>
              </a:solidFill>
              <a:prstDash val="sysDot"/>
            </a:ln>
          </p:spPr>
        </p:cxnSp>
        <p:cxnSp>
          <p:nvCxnSpPr>
            <p:cNvPr id="642" name="Straight Connector 56"/>
            <p:cNvCxnSpPr/>
            <p:nvPr/>
          </p:nvCxnSpPr>
          <p:spPr>
            <a:xfrm>
              <a:off x="12185640" y="0"/>
              <a:ext cx="360" cy="6858000"/>
            </a:xfrm>
            <a:prstGeom prst="straightConnector1">
              <a:avLst/>
            </a:prstGeom>
            <a:ln w="12700">
              <a:solidFill>
                <a:srgbClr val="BCBCBC">
                  <a:alpha val="30000"/>
                </a:srgbClr>
              </a:solidFill>
              <a:prstDash val="sysDot"/>
            </a:ln>
          </p:spPr>
        </p:cxnSp>
        <p:cxnSp>
          <p:nvCxnSpPr>
            <p:cNvPr id="643" name="Straight Connector 57"/>
            <p:cNvCxnSpPr/>
            <p:nvPr/>
          </p:nvCxnSpPr>
          <p:spPr>
            <a:xfrm>
              <a:off x="0" y="171360"/>
              <a:ext cx="12192120" cy="360"/>
            </a:xfrm>
            <a:prstGeom prst="straightConnector1">
              <a:avLst/>
            </a:prstGeom>
            <a:ln w="12700">
              <a:solidFill>
                <a:srgbClr val="BCBCBC">
                  <a:alpha val="30000"/>
                </a:srgbClr>
              </a:solidFill>
              <a:prstDash val="sysDot"/>
            </a:ln>
          </p:spPr>
        </p:cxnSp>
        <p:cxnSp>
          <p:nvCxnSpPr>
            <p:cNvPr id="644" name="Straight Connector 58"/>
            <p:cNvCxnSpPr/>
            <p:nvPr/>
          </p:nvCxnSpPr>
          <p:spPr>
            <a:xfrm>
              <a:off x="0" y="714240"/>
              <a:ext cx="12192120" cy="360"/>
            </a:xfrm>
            <a:prstGeom prst="straightConnector1">
              <a:avLst/>
            </a:prstGeom>
            <a:ln w="12700">
              <a:solidFill>
                <a:srgbClr val="BCBCBC">
                  <a:alpha val="30000"/>
                </a:srgbClr>
              </a:solidFill>
              <a:prstDash val="sysDot"/>
            </a:ln>
          </p:spPr>
        </p:cxnSp>
        <p:cxnSp>
          <p:nvCxnSpPr>
            <p:cNvPr id="645" name="Straight Connector 59"/>
            <p:cNvCxnSpPr/>
            <p:nvPr/>
          </p:nvCxnSpPr>
          <p:spPr>
            <a:xfrm>
              <a:off x="0" y="1257120"/>
              <a:ext cx="12192120" cy="360"/>
            </a:xfrm>
            <a:prstGeom prst="straightConnector1">
              <a:avLst/>
            </a:prstGeom>
            <a:ln w="12700">
              <a:solidFill>
                <a:srgbClr val="BCBCBC">
                  <a:alpha val="30000"/>
                </a:srgbClr>
              </a:solidFill>
              <a:prstDash val="sysDot"/>
            </a:ln>
          </p:spPr>
        </p:cxnSp>
        <p:cxnSp>
          <p:nvCxnSpPr>
            <p:cNvPr id="646" name="Straight Connector 60"/>
            <p:cNvCxnSpPr/>
            <p:nvPr/>
          </p:nvCxnSpPr>
          <p:spPr>
            <a:xfrm>
              <a:off x="0" y="1800000"/>
              <a:ext cx="12192120" cy="360"/>
            </a:xfrm>
            <a:prstGeom prst="straightConnector1">
              <a:avLst/>
            </a:prstGeom>
            <a:ln w="12700">
              <a:solidFill>
                <a:srgbClr val="BCBCBC">
                  <a:alpha val="30000"/>
                </a:srgbClr>
              </a:solidFill>
              <a:prstDash val="sysDot"/>
            </a:ln>
          </p:spPr>
        </p:cxnSp>
        <p:cxnSp>
          <p:nvCxnSpPr>
            <p:cNvPr id="647" name="Straight Connector 61"/>
            <p:cNvCxnSpPr/>
            <p:nvPr/>
          </p:nvCxnSpPr>
          <p:spPr>
            <a:xfrm>
              <a:off x="0" y="2343240"/>
              <a:ext cx="12192120" cy="360"/>
            </a:xfrm>
            <a:prstGeom prst="straightConnector1">
              <a:avLst/>
            </a:prstGeom>
            <a:ln w="12700">
              <a:solidFill>
                <a:srgbClr val="BCBCBC">
                  <a:alpha val="30000"/>
                </a:srgbClr>
              </a:solidFill>
              <a:prstDash val="sysDot"/>
            </a:ln>
          </p:spPr>
        </p:cxnSp>
        <p:cxnSp>
          <p:nvCxnSpPr>
            <p:cNvPr id="648" name="Straight Connector 62"/>
            <p:cNvCxnSpPr/>
            <p:nvPr/>
          </p:nvCxnSpPr>
          <p:spPr>
            <a:xfrm>
              <a:off x="0" y="2886120"/>
              <a:ext cx="12192120" cy="360"/>
            </a:xfrm>
            <a:prstGeom prst="straightConnector1">
              <a:avLst/>
            </a:prstGeom>
            <a:ln w="12700">
              <a:solidFill>
                <a:srgbClr val="BCBCBC">
                  <a:alpha val="30000"/>
                </a:srgbClr>
              </a:solidFill>
              <a:prstDash val="sysDot"/>
            </a:ln>
          </p:spPr>
        </p:cxnSp>
        <p:cxnSp>
          <p:nvCxnSpPr>
            <p:cNvPr id="649" name="Straight Connector 63"/>
            <p:cNvCxnSpPr/>
            <p:nvPr/>
          </p:nvCxnSpPr>
          <p:spPr>
            <a:xfrm>
              <a:off x="0" y="3429000"/>
              <a:ext cx="12192120" cy="360"/>
            </a:xfrm>
            <a:prstGeom prst="straightConnector1">
              <a:avLst/>
            </a:prstGeom>
            <a:ln w="12700">
              <a:solidFill>
                <a:srgbClr val="BCBCBC">
                  <a:alpha val="30000"/>
                </a:srgbClr>
              </a:solidFill>
              <a:prstDash val="sysDot"/>
            </a:ln>
          </p:spPr>
        </p:cxnSp>
        <p:cxnSp>
          <p:nvCxnSpPr>
            <p:cNvPr id="650" name="Straight Connector 64"/>
            <p:cNvCxnSpPr/>
            <p:nvPr/>
          </p:nvCxnSpPr>
          <p:spPr>
            <a:xfrm>
              <a:off x="0" y="3971880"/>
              <a:ext cx="12192120" cy="360"/>
            </a:xfrm>
            <a:prstGeom prst="straightConnector1">
              <a:avLst/>
            </a:prstGeom>
            <a:ln w="12700">
              <a:solidFill>
                <a:srgbClr val="BCBCBC">
                  <a:alpha val="30000"/>
                </a:srgbClr>
              </a:solidFill>
              <a:prstDash val="sysDot"/>
            </a:ln>
          </p:spPr>
        </p:cxnSp>
        <p:cxnSp>
          <p:nvCxnSpPr>
            <p:cNvPr id="651" name="Straight Connector 65"/>
            <p:cNvCxnSpPr/>
            <p:nvPr/>
          </p:nvCxnSpPr>
          <p:spPr>
            <a:xfrm>
              <a:off x="0" y="4514760"/>
              <a:ext cx="12192120" cy="360"/>
            </a:xfrm>
            <a:prstGeom prst="straightConnector1">
              <a:avLst/>
            </a:prstGeom>
            <a:ln w="12700">
              <a:solidFill>
                <a:srgbClr val="BCBCBC">
                  <a:alpha val="30000"/>
                </a:srgbClr>
              </a:solidFill>
              <a:prstDash val="sysDot"/>
            </a:ln>
          </p:spPr>
        </p:cxnSp>
        <p:cxnSp>
          <p:nvCxnSpPr>
            <p:cNvPr id="652" name="Straight Connector 66"/>
            <p:cNvCxnSpPr/>
            <p:nvPr/>
          </p:nvCxnSpPr>
          <p:spPr>
            <a:xfrm>
              <a:off x="0" y="5057640"/>
              <a:ext cx="12192120" cy="360"/>
            </a:xfrm>
            <a:prstGeom prst="straightConnector1">
              <a:avLst/>
            </a:prstGeom>
            <a:ln w="12700">
              <a:solidFill>
                <a:srgbClr val="BCBCBC">
                  <a:alpha val="30000"/>
                </a:srgbClr>
              </a:solidFill>
              <a:prstDash val="sysDot"/>
            </a:ln>
          </p:spPr>
        </p:cxnSp>
        <p:cxnSp>
          <p:nvCxnSpPr>
            <p:cNvPr id="653" name="Straight Connector 67"/>
            <p:cNvCxnSpPr/>
            <p:nvPr/>
          </p:nvCxnSpPr>
          <p:spPr>
            <a:xfrm>
              <a:off x="0" y="5600520"/>
              <a:ext cx="12192120" cy="360"/>
            </a:xfrm>
            <a:prstGeom prst="straightConnector1">
              <a:avLst/>
            </a:prstGeom>
            <a:ln w="12700">
              <a:solidFill>
                <a:srgbClr val="BCBCBC">
                  <a:alpha val="30000"/>
                </a:srgbClr>
              </a:solidFill>
              <a:prstDash val="sysDot"/>
            </a:ln>
          </p:spPr>
        </p:cxnSp>
        <p:cxnSp>
          <p:nvCxnSpPr>
            <p:cNvPr id="654" name="Straight Connector 68"/>
            <p:cNvCxnSpPr/>
            <p:nvPr/>
          </p:nvCxnSpPr>
          <p:spPr>
            <a:xfrm>
              <a:off x="0" y="6857640"/>
              <a:ext cx="12192120" cy="360"/>
            </a:xfrm>
            <a:prstGeom prst="straightConnector1">
              <a:avLst/>
            </a:prstGeom>
            <a:ln w="12700">
              <a:solidFill>
                <a:srgbClr val="BCBCBC">
                  <a:alpha val="30000"/>
                </a:srgbClr>
              </a:solidFill>
              <a:prstDash val="sysDot"/>
            </a:ln>
          </p:spPr>
        </p:cxnSp>
        <p:cxnSp>
          <p:nvCxnSpPr>
            <p:cNvPr id="655" name="Straight Connector 69"/>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656" name="Straight Connector 70"/>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657" name="Straight Connector 71"/>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658" name="Right Triangle 6">
            <a:extLst>
              <a:ext uri="{C183D7F6-B498-43B3-948B-1728B52AA6E4}">
                <adec:decorative xmlns:adec="http://schemas.microsoft.com/office/drawing/2017/decorative" val="1"/>
              </a:ext>
            </a:extLst>
          </p:cNvPr>
          <p:cNvSpPr/>
          <p:nvPr/>
        </p:nvSpPr>
        <p:spPr>
          <a:xfrm rot="13500000">
            <a:off x="-280800" y="151632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US" sz="1800" b="0" u="none" strike="noStrike">
              <a:solidFill>
                <a:schemeClr val="dk1"/>
              </a:solidFill>
              <a:uFillTx/>
              <a:latin typeface="Grandview"/>
            </a:endParaRPr>
          </a:p>
        </p:txBody>
      </p:sp>
      <p:sp>
        <p:nvSpPr>
          <p:cNvPr id="659" name="PlaceHolder 1"/>
          <p:cNvSpPr>
            <a:spLocks noGrp="1"/>
          </p:cNvSpPr>
          <p:nvPr>
            <p:ph type="title"/>
          </p:nvPr>
        </p:nvSpPr>
        <p:spPr>
          <a:xfrm>
            <a:off x="691200" y="722880"/>
            <a:ext cx="10319760" cy="140724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Click to edit Master title style</a:t>
            </a:r>
            <a:endParaRPr lang="en-US" sz="4400" b="0" u="none" strike="noStrike">
              <a:solidFill>
                <a:schemeClr val="dk1"/>
              </a:solidFill>
              <a:uFillTx/>
              <a:latin typeface="Grandview"/>
            </a:endParaRPr>
          </a:p>
        </p:txBody>
      </p:sp>
      <p:sp>
        <p:nvSpPr>
          <p:cNvPr id="660" name="PlaceHolder 2"/>
          <p:cNvSpPr>
            <a:spLocks noGrp="1"/>
          </p:cNvSpPr>
          <p:nvPr>
            <p:ph type="body"/>
          </p:nvPr>
        </p:nvSpPr>
        <p:spPr>
          <a:xfrm>
            <a:off x="691200" y="2331360"/>
            <a:ext cx="4962960" cy="539640"/>
          </a:xfrm>
          <a:prstGeom prst="rect">
            <a:avLst/>
          </a:prstGeom>
          <a:noFill/>
          <a:ln w="0">
            <a:noFill/>
          </a:ln>
        </p:spPr>
        <p:txBody>
          <a:bodyPr lIns="91440" tIns="45720" rIns="91440" bIns="45720" anchor="b">
            <a:noAutofit/>
          </a:bodyPr>
          <a:lstStyle/>
          <a:p>
            <a:pPr indent="0" defTabSz="914400">
              <a:lnSpc>
                <a:spcPct val="110000"/>
              </a:lnSpc>
              <a:spcBef>
                <a:spcPts val="1001"/>
              </a:spcBef>
              <a:buNone/>
              <a:tabLst>
                <a:tab pos="0" algn="l"/>
              </a:tabLst>
            </a:pPr>
            <a:r>
              <a:rPr lang="en-US" sz="2400" b="0" i="1" u="none" strike="noStrike">
                <a:solidFill>
                  <a:schemeClr val="dk2"/>
                </a:solidFill>
                <a:uFillTx/>
                <a:latin typeface="Grandview"/>
              </a:rPr>
              <a:t>Click to edit Master text styles</a:t>
            </a:r>
            <a:endParaRPr lang="en-US" sz="2400" b="0" u="none" strike="noStrike">
              <a:solidFill>
                <a:schemeClr val="dk2"/>
              </a:solidFill>
              <a:uFillTx/>
              <a:latin typeface="Grandview"/>
            </a:endParaRPr>
          </a:p>
        </p:txBody>
      </p:sp>
      <p:sp>
        <p:nvSpPr>
          <p:cNvPr id="661" name="PlaceHolder 3"/>
          <p:cNvSpPr>
            <a:spLocks noGrp="1"/>
          </p:cNvSpPr>
          <p:nvPr>
            <p:ph type="body"/>
          </p:nvPr>
        </p:nvSpPr>
        <p:spPr>
          <a:xfrm>
            <a:off x="691200" y="2954520"/>
            <a:ext cx="4962960" cy="2790000"/>
          </a:xfrm>
          <a:prstGeom prst="rect">
            <a:avLst/>
          </a:prstGeom>
          <a:noFill/>
          <a:ln w="0">
            <a:noFill/>
          </a:ln>
        </p:spPr>
        <p:txBody>
          <a:bodyPr lIns="91440" tIns="45720" rIns="91440" bIns="45720" anchor="t">
            <a:noAutofit/>
          </a:bodyPr>
          <a:lstStyle/>
          <a:p>
            <a:pPr marL="228600" indent="-228600" defTabSz="914400">
              <a:lnSpc>
                <a:spcPct val="110000"/>
              </a:lnSpc>
              <a:spcBef>
                <a:spcPts val="1001"/>
              </a:spcBef>
              <a:buClr>
                <a:srgbClr val="7AA6B4"/>
              </a:buClr>
              <a:buSzPct val="75000"/>
              <a:buFont typeface="Wingdings" charset="2"/>
              <a:buChar char=""/>
            </a:pPr>
            <a:r>
              <a:rPr lang="en-US" sz="2000" b="0" u="none" strike="noStrike">
                <a:solidFill>
                  <a:schemeClr val="dk2"/>
                </a:solidFill>
                <a:uFillTx/>
                <a:latin typeface="Grandview"/>
              </a:rPr>
              <a:t>Click to edit Master text styles</a:t>
            </a:r>
          </a:p>
          <a:p>
            <a:pPr marL="457200" lvl="1" indent="-228600" defTabSz="914400">
              <a:lnSpc>
                <a:spcPct val="110000"/>
              </a:lnSpc>
              <a:spcBef>
                <a:spcPts val="499"/>
              </a:spcBef>
              <a:buClr>
                <a:srgbClr val="7AA6B4"/>
              </a:buClr>
              <a:buSzPct val="75000"/>
              <a:buFont typeface="Wingdings" charset="2"/>
              <a:buChar char=""/>
            </a:pPr>
            <a:r>
              <a:rPr lang="en-US" sz="1800" b="0" u="none" strike="noStrike">
                <a:solidFill>
                  <a:schemeClr val="dk2"/>
                </a:solidFill>
                <a:uFillTx/>
                <a:latin typeface="Grandview"/>
              </a:rPr>
              <a:t>Second level</a:t>
            </a:r>
          </a:p>
          <a:p>
            <a:pPr marL="685800" lvl="2" indent="-228600" defTabSz="914400">
              <a:lnSpc>
                <a:spcPct val="110000"/>
              </a:lnSpc>
              <a:spcBef>
                <a:spcPts val="499"/>
              </a:spcBef>
              <a:buClr>
                <a:srgbClr val="7AA6B4"/>
              </a:buClr>
              <a:buSzPct val="75000"/>
              <a:buFont typeface="Wingdings" charset="2"/>
              <a:buChar char=""/>
            </a:pPr>
            <a:r>
              <a:rPr lang="en-US" sz="1600" b="0" u="none" strike="noStrike">
                <a:solidFill>
                  <a:schemeClr val="dk2"/>
                </a:solidFill>
                <a:uFillTx/>
                <a:latin typeface="Grandview"/>
              </a:rPr>
              <a:t>Third level</a:t>
            </a:r>
          </a:p>
          <a:p>
            <a:pPr marL="914400" lvl="3" indent="-228600" defTabSz="914400">
              <a:lnSpc>
                <a:spcPct val="110000"/>
              </a:lnSpc>
              <a:spcBef>
                <a:spcPts val="499"/>
              </a:spcBef>
              <a:buClr>
                <a:srgbClr val="7AA6B4"/>
              </a:buClr>
              <a:buSzPct val="75000"/>
              <a:buFont typeface="Wingdings" charset="2"/>
              <a:buChar char=""/>
            </a:pPr>
            <a:r>
              <a:rPr lang="en-US" sz="1400" b="0" u="none" strike="noStrike">
                <a:solidFill>
                  <a:schemeClr val="dk2"/>
                </a:solidFill>
                <a:uFillTx/>
                <a:latin typeface="Grandview"/>
              </a:rPr>
              <a:t>Fourth level</a:t>
            </a:r>
          </a:p>
          <a:p>
            <a:pPr marL="1143000" lvl="4" indent="-228600" defTabSz="914400">
              <a:lnSpc>
                <a:spcPct val="110000"/>
              </a:lnSpc>
              <a:spcBef>
                <a:spcPts val="499"/>
              </a:spcBef>
              <a:buClr>
                <a:srgbClr val="7AA6B4"/>
              </a:buClr>
              <a:buSzPct val="75000"/>
              <a:buFont typeface="Wingdings" charset="2"/>
              <a:buChar char=""/>
            </a:pPr>
            <a:r>
              <a:rPr lang="en-US" sz="1400" b="0" u="none" strike="noStrike">
                <a:solidFill>
                  <a:schemeClr val="dk2"/>
                </a:solidFill>
                <a:uFillTx/>
                <a:latin typeface="Grandview"/>
              </a:rPr>
              <a:t>Fifth level</a:t>
            </a:r>
          </a:p>
        </p:txBody>
      </p:sp>
      <p:sp>
        <p:nvSpPr>
          <p:cNvPr id="662" name="PlaceHolder 4"/>
          <p:cNvSpPr>
            <a:spLocks noGrp="1"/>
          </p:cNvSpPr>
          <p:nvPr>
            <p:ph type="body"/>
          </p:nvPr>
        </p:nvSpPr>
        <p:spPr>
          <a:xfrm>
            <a:off x="6103440" y="2331360"/>
            <a:ext cx="4899960" cy="539640"/>
          </a:xfrm>
          <a:prstGeom prst="rect">
            <a:avLst/>
          </a:prstGeom>
          <a:noFill/>
          <a:ln w="0">
            <a:noFill/>
          </a:ln>
        </p:spPr>
        <p:txBody>
          <a:bodyPr lIns="91440" tIns="45720" rIns="91440" bIns="45720" anchor="b">
            <a:noAutofit/>
          </a:bodyPr>
          <a:lstStyle/>
          <a:p>
            <a:pPr indent="0" defTabSz="914400">
              <a:lnSpc>
                <a:spcPct val="110000"/>
              </a:lnSpc>
              <a:spcBef>
                <a:spcPts val="1001"/>
              </a:spcBef>
              <a:buNone/>
              <a:tabLst>
                <a:tab pos="0" algn="l"/>
              </a:tabLst>
            </a:pPr>
            <a:r>
              <a:rPr lang="en-US" sz="2400" b="0" i="1" u="none" strike="noStrike">
                <a:solidFill>
                  <a:schemeClr val="dk2"/>
                </a:solidFill>
                <a:uFillTx/>
                <a:latin typeface="Grandview"/>
              </a:rPr>
              <a:t>Click to edit Master text styles</a:t>
            </a:r>
            <a:endParaRPr lang="en-US" sz="2400" b="0" u="none" strike="noStrike">
              <a:solidFill>
                <a:schemeClr val="dk2"/>
              </a:solidFill>
              <a:uFillTx/>
              <a:latin typeface="Grandview"/>
            </a:endParaRPr>
          </a:p>
        </p:txBody>
      </p:sp>
      <p:sp>
        <p:nvSpPr>
          <p:cNvPr id="663" name="PlaceHolder 5"/>
          <p:cNvSpPr>
            <a:spLocks noGrp="1"/>
          </p:cNvSpPr>
          <p:nvPr>
            <p:ph type="body"/>
          </p:nvPr>
        </p:nvSpPr>
        <p:spPr>
          <a:xfrm>
            <a:off x="6103440" y="2954520"/>
            <a:ext cx="4899960" cy="2790000"/>
          </a:xfrm>
          <a:prstGeom prst="rect">
            <a:avLst/>
          </a:prstGeom>
          <a:noFill/>
          <a:ln w="0">
            <a:noFill/>
          </a:ln>
        </p:spPr>
        <p:txBody>
          <a:bodyPr lIns="91440" tIns="45720" rIns="91440" bIns="45720" anchor="t">
            <a:noAutofit/>
          </a:bodyPr>
          <a:lstStyle/>
          <a:p>
            <a:pPr marL="228600" indent="-228600" defTabSz="914400">
              <a:lnSpc>
                <a:spcPct val="110000"/>
              </a:lnSpc>
              <a:spcBef>
                <a:spcPts val="1001"/>
              </a:spcBef>
              <a:buClr>
                <a:srgbClr val="7AA6B4"/>
              </a:buClr>
              <a:buSzPct val="75000"/>
              <a:buFont typeface="Wingdings" charset="2"/>
              <a:buChar char=""/>
            </a:pPr>
            <a:r>
              <a:rPr lang="en-US" sz="2000" b="0" u="none" strike="noStrike">
                <a:solidFill>
                  <a:schemeClr val="dk2"/>
                </a:solidFill>
                <a:uFillTx/>
                <a:latin typeface="Grandview"/>
              </a:rPr>
              <a:t>Click to edit Master text styles</a:t>
            </a:r>
          </a:p>
          <a:p>
            <a:pPr marL="457200" lvl="1" indent="-228600" defTabSz="914400">
              <a:lnSpc>
                <a:spcPct val="110000"/>
              </a:lnSpc>
              <a:spcBef>
                <a:spcPts val="499"/>
              </a:spcBef>
              <a:buClr>
                <a:srgbClr val="7AA6B4"/>
              </a:buClr>
              <a:buSzPct val="75000"/>
              <a:buFont typeface="Wingdings" charset="2"/>
              <a:buChar char=""/>
            </a:pPr>
            <a:r>
              <a:rPr lang="en-US" sz="1800" b="0" u="none" strike="noStrike">
                <a:solidFill>
                  <a:schemeClr val="dk2"/>
                </a:solidFill>
                <a:uFillTx/>
                <a:latin typeface="Grandview"/>
              </a:rPr>
              <a:t>Second level</a:t>
            </a:r>
          </a:p>
          <a:p>
            <a:pPr marL="685800" lvl="2" indent="-228600" defTabSz="914400">
              <a:lnSpc>
                <a:spcPct val="110000"/>
              </a:lnSpc>
              <a:spcBef>
                <a:spcPts val="499"/>
              </a:spcBef>
              <a:buClr>
                <a:srgbClr val="7AA6B4"/>
              </a:buClr>
              <a:buSzPct val="75000"/>
              <a:buFont typeface="Wingdings" charset="2"/>
              <a:buChar char=""/>
            </a:pPr>
            <a:r>
              <a:rPr lang="en-US" sz="1600" b="0" u="none" strike="noStrike">
                <a:solidFill>
                  <a:schemeClr val="dk2"/>
                </a:solidFill>
                <a:uFillTx/>
                <a:latin typeface="Grandview"/>
              </a:rPr>
              <a:t>Third level</a:t>
            </a:r>
          </a:p>
          <a:p>
            <a:pPr marL="914400" lvl="3" indent="-228600" defTabSz="914400">
              <a:lnSpc>
                <a:spcPct val="110000"/>
              </a:lnSpc>
              <a:spcBef>
                <a:spcPts val="499"/>
              </a:spcBef>
              <a:buClr>
                <a:srgbClr val="7AA6B4"/>
              </a:buClr>
              <a:buSzPct val="75000"/>
              <a:buFont typeface="Wingdings" charset="2"/>
              <a:buChar char=""/>
            </a:pPr>
            <a:r>
              <a:rPr lang="en-US" sz="1400" b="0" u="none" strike="noStrike">
                <a:solidFill>
                  <a:schemeClr val="dk2"/>
                </a:solidFill>
                <a:uFillTx/>
                <a:latin typeface="Grandview"/>
              </a:rPr>
              <a:t>Fourth level</a:t>
            </a:r>
          </a:p>
          <a:p>
            <a:pPr marL="1143000" lvl="4" indent="-228600" defTabSz="914400">
              <a:lnSpc>
                <a:spcPct val="110000"/>
              </a:lnSpc>
              <a:spcBef>
                <a:spcPts val="499"/>
              </a:spcBef>
              <a:buClr>
                <a:srgbClr val="7AA6B4"/>
              </a:buClr>
              <a:buSzPct val="75000"/>
              <a:buFont typeface="Wingdings" charset="2"/>
              <a:buChar char=""/>
            </a:pPr>
            <a:r>
              <a:rPr lang="en-US" sz="1400" b="0" u="none" strike="noStrike">
                <a:solidFill>
                  <a:schemeClr val="dk2"/>
                </a:solidFill>
                <a:uFillTx/>
                <a:latin typeface="Grandview"/>
              </a:rPr>
              <a:t>Fifth level</a:t>
            </a:r>
          </a:p>
        </p:txBody>
      </p:sp>
      <p:sp>
        <p:nvSpPr>
          <p:cNvPr id="664" name="PlaceHolder 6"/>
          <p:cNvSpPr>
            <a:spLocks noGrp="1"/>
          </p:cNvSpPr>
          <p:nvPr>
            <p:ph type="dt" idx="34"/>
          </p:nvPr>
        </p:nvSpPr>
        <p:spPr>
          <a:xfrm>
            <a:off x="683640" y="6215760"/>
            <a:ext cx="3843360" cy="416880"/>
          </a:xfrm>
          <a:prstGeom prst="rect">
            <a:avLst/>
          </a:prstGeom>
          <a:noFill/>
          <a:ln w="0">
            <a:noFill/>
          </a:ln>
        </p:spPr>
        <p:txBody>
          <a:bodyPr lIns="91440" tIns="45720" rIns="91440" bIns="45720" anchor="ctr">
            <a:noAutofit/>
          </a:bodyPr>
          <a:lstStyle>
            <a:lvl1pPr indent="0" defTabSz="914400">
              <a:lnSpc>
                <a:spcPct val="100000"/>
              </a:lnSpc>
              <a:buNone/>
              <a:defRPr lang="en-US" sz="900" b="0" u="none" strike="noStrike">
                <a:solidFill>
                  <a:schemeClr val="dk1">
                    <a:tint val="75000"/>
                  </a:schemeClr>
                </a:solidFill>
                <a:uFillTx/>
                <a:latin typeface="Grandview"/>
              </a:defRPr>
            </a:lvl1pPr>
          </a:lstStyle>
          <a:p>
            <a:pPr indent="0" defTabSz="914400">
              <a:lnSpc>
                <a:spcPct val="100000"/>
              </a:lnSpc>
              <a:buNone/>
            </a:pPr>
            <a:r>
              <a:rPr lang="en-US" sz="900" b="0" u="none" strike="noStrike">
                <a:solidFill>
                  <a:schemeClr val="dk1">
                    <a:tint val="75000"/>
                  </a:schemeClr>
                </a:solidFill>
                <a:uFillTx/>
                <a:latin typeface="Grandview"/>
              </a:rPr>
              <a:t> </a:t>
            </a:r>
            <a:endParaRPr lang="en-US" sz="900" b="0" u="none" strike="noStrike">
              <a:solidFill>
                <a:srgbClr val="000000"/>
              </a:solidFill>
              <a:uFillTx/>
              <a:latin typeface="Times New Roman"/>
            </a:endParaRPr>
          </a:p>
        </p:txBody>
      </p:sp>
      <p:sp>
        <p:nvSpPr>
          <p:cNvPr id="665" name="PlaceHolder 7"/>
          <p:cNvSpPr>
            <a:spLocks noGrp="1"/>
          </p:cNvSpPr>
          <p:nvPr>
            <p:ph type="ftr" idx="35"/>
          </p:nvPr>
        </p:nvSpPr>
        <p:spPr>
          <a:xfrm>
            <a:off x="691200" y="236520"/>
            <a:ext cx="4114440" cy="4168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uFillTx/>
                <a:latin typeface="Times New Roman"/>
              </a:defRPr>
            </a:lvl1pPr>
          </a:lstStyle>
          <a:p>
            <a:pPr indent="0" algn="ctr">
              <a:buNone/>
            </a:pPr>
            <a:r>
              <a:rPr lang="en-US" sz="1400" b="0" u="none" strike="noStrike">
                <a:solidFill>
                  <a:srgbClr val="000000"/>
                </a:solidFill>
                <a:uFillTx/>
                <a:latin typeface="Times New Roman"/>
              </a:rPr>
              <a:t> </a:t>
            </a:r>
          </a:p>
        </p:txBody>
      </p:sp>
      <p:sp>
        <p:nvSpPr>
          <p:cNvPr id="666" name="PlaceHolder 8"/>
          <p:cNvSpPr>
            <a:spLocks noGrp="1"/>
          </p:cNvSpPr>
          <p:nvPr>
            <p:ph type="sldNum" idx="36"/>
          </p:nvPr>
        </p:nvSpPr>
        <p:spPr>
          <a:xfrm>
            <a:off x="11003760" y="6215760"/>
            <a:ext cx="978840" cy="416880"/>
          </a:xfrm>
          <a:prstGeom prst="rect">
            <a:avLst/>
          </a:prstGeom>
          <a:noFill/>
          <a:ln w="0">
            <a:noFill/>
          </a:ln>
        </p:spPr>
        <p:txBody>
          <a:bodyPr lIns="91440" tIns="45720" rIns="91440" bIns="45720" anchor="ctr">
            <a:noAutofit/>
          </a:bodyPr>
          <a:lstStyle>
            <a:lvl1pPr indent="0" algn="ctr" defTabSz="914400">
              <a:lnSpc>
                <a:spcPct val="100000"/>
              </a:lnSpc>
              <a:buNone/>
              <a:defRPr lang="en-US" sz="900" b="0" u="none" strike="noStrike">
                <a:solidFill>
                  <a:schemeClr val="dk1">
                    <a:tint val="75000"/>
                  </a:schemeClr>
                </a:solidFill>
                <a:uFillTx/>
                <a:latin typeface="Grandview"/>
              </a:defRPr>
            </a:lvl1pPr>
          </a:lstStyle>
          <a:p>
            <a:pPr indent="0" algn="ctr" defTabSz="914400">
              <a:lnSpc>
                <a:spcPct val="100000"/>
              </a:lnSpc>
              <a:buNone/>
            </a:pPr>
            <a:fld id="{587F7FA2-76C7-44EB-8B6F-7103AFE78F25}" type="slidenum">
              <a:rPr lang="en-US" sz="900" b="0" u="none" strike="noStrike">
                <a:solidFill>
                  <a:schemeClr val="dk1">
                    <a:tint val="75000"/>
                  </a:schemeClr>
                </a:solidFill>
                <a:uFillTx/>
                <a:latin typeface="Grandview"/>
              </a:rPr>
              <a:t>‹#›</a:t>
            </a:fld>
            <a:endParaRPr lang="en-US" sz="9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73" name="Group 38">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74" name="Straight Connector 39"/>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75" name="Straight Connector 40"/>
            <p:cNvCxnSpPr/>
            <p:nvPr/>
          </p:nvCxnSpPr>
          <p:spPr>
            <a:xfrm>
              <a:off x="0" y="0"/>
              <a:ext cx="360" cy="6858000"/>
            </a:xfrm>
            <a:prstGeom prst="straightConnector1">
              <a:avLst/>
            </a:prstGeom>
            <a:ln w="12700">
              <a:solidFill>
                <a:srgbClr val="BCBCBC">
                  <a:alpha val="30000"/>
                </a:srgbClr>
              </a:solidFill>
              <a:prstDash val="sysDot"/>
            </a:ln>
          </p:spPr>
        </p:cxnSp>
        <p:cxnSp>
          <p:nvCxnSpPr>
            <p:cNvPr id="76" name="Straight Connector 41"/>
            <p:cNvCxnSpPr/>
            <p:nvPr/>
          </p:nvCxnSpPr>
          <p:spPr>
            <a:xfrm>
              <a:off x="11993040" y="0"/>
              <a:ext cx="360" cy="6858000"/>
            </a:xfrm>
            <a:prstGeom prst="straightConnector1">
              <a:avLst/>
            </a:prstGeom>
            <a:ln w="12700">
              <a:solidFill>
                <a:srgbClr val="BCBCBC">
                  <a:alpha val="30000"/>
                </a:srgbClr>
              </a:solidFill>
              <a:prstDash val="sysDot"/>
            </a:ln>
          </p:spPr>
        </p:cxnSp>
        <p:cxnSp>
          <p:nvCxnSpPr>
            <p:cNvPr id="77" name="Straight Connector 42"/>
            <p:cNvCxnSpPr/>
            <p:nvPr/>
          </p:nvCxnSpPr>
          <p:spPr>
            <a:xfrm>
              <a:off x="192240" y="0"/>
              <a:ext cx="360" cy="6858000"/>
            </a:xfrm>
            <a:prstGeom prst="straightConnector1">
              <a:avLst/>
            </a:prstGeom>
            <a:ln w="12700">
              <a:solidFill>
                <a:srgbClr val="BCBCBC">
                  <a:alpha val="30000"/>
                </a:srgbClr>
              </a:solidFill>
              <a:prstDash val="sysDot"/>
            </a:ln>
          </p:spPr>
        </p:cxnSp>
        <p:cxnSp>
          <p:nvCxnSpPr>
            <p:cNvPr id="78" name="Straight Connector 43"/>
            <p:cNvCxnSpPr/>
            <p:nvPr/>
          </p:nvCxnSpPr>
          <p:spPr>
            <a:xfrm>
              <a:off x="1175760" y="0"/>
              <a:ext cx="360" cy="6858000"/>
            </a:xfrm>
            <a:prstGeom prst="straightConnector1">
              <a:avLst/>
            </a:prstGeom>
            <a:ln w="12700">
              <a:solidFill>
                <a:srgbClr val="BCBCBC">
                  <a:alpha val="30000"/>
                </a:srgbClr>
              </a:solidFill>
              <a:prstDash val="sysDot"/>
            </a:ln>
          </p:spPr>
        </p:cxnSp>
        <p:cxnSp>
          <p:nvCxnSpPr>
            <p:cNvPr id="79" name="Straight Connector 44"/>
            <p:cNvCxnSpPr/>
            <p:nvPr/>
          </p:nvCxnSpPr>
          <p:spPr>
            <a:xfrm>
              <a:off x="2159280" y="0"/>
              <a:ext cx="360" cy="6858000"/>
            </a:xfrm>
            <a:prstGeom prst="straightConnector1">
              <a:avLst/>
            </a:prstGeom>
            <a:ln w="12700">
              <a:solidFill>
                <a:srgbClr val="BCBCBC">
                  <a:alpha val="30000"/>
                </a:srgbClr>
              </a:solidFill>
              <a:prstDash val="sysDot"/>
            </a:ln>
          </p:spPr>
        </p:cxnSp>
        <p:cxnSp>
          <p:nvCxnSpPr>
            <p:cNvPr id="80" name="Straight Connector 47"/>
            <p:cNvCxnSpPr/>
            <p:nvPr/>
          </p:nvCxnSpPr>
          <p:spPr>
            <a:xfrm>
              <a:off x="3142440" y="0"/>
              <a:ext cx="360" cy="6858000"/>
            </a:xfrm>
            <a:prstGeom prst="straightConnector1">
              <a:avLst/>
            </a:prstGeom>
            <a:ln w="12700">
              <a:solidFill>
                <a:srgbClr val="BCBCBC">
                  <a:alpha val="30000"/>
                </a:srgbClr>
              </a:solidFill>
              <a:prstDash val="sysDot"/>
            </a:ln>
          </p:spPr>
        </p:cxnSp>
        <p:cxnSp>
          <p:nvCxnSpPr>
            <p:cNvPr id="81" name="Straight Connector 48"/>
            <p:cNvCxnSpPr/>
            <p:nvPr/>
          </p:nvCxnSpPr>
          <p:spPr>
            <a:xfrm>
              <a:off x="4125960" y="0"/>
              <a:ext cx="360" cy="6858000"/>
            </a:xfrm>
            <a:prstGeom prst="straightConnector1">
              <a:avLst/>
            </a:prstGeom>
            <a:ln w="12700">
              <a:solidFill>
                <a:srgbClr val="BCBCBC">
                  <a:alpha val="30000"/>
                </a:srgbClr>
              </a:solidFill>
              <a:prstDash val="sysDot"/>
            </a:ln>
          </p:spPr>
        </p:cxnSp>
        <p:cxnSp>
          <p:nvCxnSpPr>
            <p:cNvPr id="82" name="Straight Connector 49"/>
            <p:cNvCxnSpPr/>
            <p:nvPr/>
          </p:nvCxnSpPr>
          <p:spPr>
            <a:xfrm>
              <a:off x="5109480" y="0"/>
              <a:ext cx="360" cy="6858000"/>
            </a:xfrm>
            <a:prstGeom prst="straightConnector1">
              <a:avLst/>
            </a:prstGeom>
            <a:ln w="12700">
              <a:solidFill>
                <a:srgbClr val="BCBCBC">
                  <a:alpha val="30000"/>
                </a:srgbClr>
              </a:solidFill>
              <a:prstDash val="sysDot"/>
            </a:ln>
          </p:spPr>
        </p:cxnSp>
        <p:cxnSp>
          <p:nvCxnSpPr>
            <p:cNvPr id="83" name="Straight Connector 50"/>
            <p:cNvCxnSpPr/>
            <p:nvPr/>
          </p:nvCxnSpPr>
          <p:spPr>
            <a:xfrm>
              <a:off x="6092640" y="0"/>
              <a:ext cx="360" cy="6858000"/>
            </a:xfrm>
            <a:prstGeom prst="straightConnector1">
              <a:avLst/>
            </a:prstGeom>
            <a:ln w="12700">
              <a:solidFill>
                <a:srgbClr val="BCBCBC">
                  <a:alpha val="30000"/>
                </a:srgbClr>
              </a:solidFill>
              <a:prstDash val="sysDot"/>
            </a:ln>
          </p:spPr>
        </p:cxnSp>
        <p:cxnSp>
          <p:nvCxnSpPr>
            <p:cNvPr id="84" name="Straight Connector 51"/>
            <p:cNvCxnSpPr/>
            <p:nvPr/>
          </p:nvCxnSpPr>
          <p:spPr>
            <a:xfrm>
              <a:off x="7076160" y="0"/>
              <a:ext cx="360" cy="6858000"/>
            </a:xfrm>
            <a:prstGeom prst="straightConnector1">
              <a:avLst/>
            </a:prstGeom>
            <a:ln w="12700">
              <a:solidFill>
                <a:srgbClr val="BCBCBC">
                  <a:alpha val="30000"/>
                </a:srgbClr>
              </a:solidFill>
              <a:prstDash val="sysDot"/>
            </a:ln>
          </p:spPr>
        </p:cxnSp>
        <p:cxnSp>
          <p:nvCxnSpPr>
            <p:cNvPr id="85" name="Straight Connector 52"/>
            <p:cNvCxnSpPr/>
            <p:nvPr/>
          </p:nvCxnSpPr>
          <p:spPr>
            <a:xfrm>
              <a:off x="8059680" y="0"/>
              <a:ext cx="360" cy="6858000"/>
            </a:xfrm>
            <a:prstGeom prst="straightConnector1">
              <a:avLst/>
            </a:prstGeom>
            <a:ln w="12700">
              <a:solidFill>
                <a:srgbClr val="BCBCBC">
                  <a:alpha val="30000"/>
                </a:srgbClr>
              </a:solidFill>
              <a:prstDash val="sysDot"/>
            </a:ln>
          </p:spPr>
        </p:cxnSp>
        <p:cxnSp>
          <p:nvCxnSpPr>
            <p:cNvPr id="86" name="Straight Connector 53"/>
            <p:cNvCxnSpPr/>
            <p:nvPr/>
          </p:nvCxnSpPr>
          <p:spPr>
            <a:xfrm>
              <a:off x="9042840" y="0"/>
              <a:ext cx="360" cy="6858000"/>
            </a:xfrm>
            <a:prstGeom prst="straightConnector1">
              <a:avLst/>
            </a:prstGeom>
            <a:ln w="12700">
              <a:solidFill>
                <a:srgbClr val="BCBCBC">
                  <a:alpha val="30000"/>
                </a:srgbClr>
              </a:solidFill>
              <a:prstDash val="sysDot"/>
            </a:ln>
          </p:spPr>
        </p:cxnSp>
        <p:cxnSp>
          <p:nvCxnSpPr>
            <p:cNvPr id="87" name="Straight Connector 54"/>
            <p:cNvCxnSpPr/>
            <p:nvPr/>
          </p:nvCxnSpPr>
          <p:spPr>
            <a:xfrm>
              <a:off x="10026360" y="0"/>
              <a:ext cx="360" cy="6858000"/>
            </a:xfrm>
            <a:prstGeom prst="straightConnector1">
              <a:avLst/>
            </a:prstGeom>
            <a:ln w="12700">
              <a:solidFill>
                <a:srgbClr val="BCBCBC">
                  <a:alpha val="30000"/>
                </a:srgbClr>
              </a:solidFill>
              <a:prstDash val="sysDot"/>
            </a:ln>
          </p:spPr>
        </p:cxnSp>
        <p:cxnSp>
          <p:nvCxnSpPr>
            <p:cNvPr id="88" name="Straight Connector 55"/>
            <p:cNvCxnSpPr/>
            <p:nvPr/>
          </p:nvCxnSpPr>
          <p:spPr>
            <a:xfrm>
              <a:off x="11009520" y="0"/>
              <a:ext cx="360" cy="6858000"/>
            </a:xfrm>
            <a:prstGeom prst="straightConnector1">
              <a:avLst/>
            </a:prstGeom>
            <a:ln w="12700">
              <a:solidFill>
                <a:srgbClr val="BCBCBC">
                  <a:alpha val="30000"/>
                </a:srgbClr>
              </a:solidFill>
              <a:prstDash val="sysDot"/>
            </a:ln>
          </p:spPr>
        </p:cxnSp>
        <p:cxnSp>
          <p:nvCxnSpPr>
            <p:cNvPr id="89" name="Straight Connector 56"/>
            <p:cNvCxnSpPr/>
            <p:nvPr/>
          </p:nvCxnSpPr>
          <p:spPr>
            <a:xfrm>
              <a:off x="12185640" y="0"/>
              <a:ext cx="360" cy="6858000"/>
            </a:xfrm>
            <a:prstGeom prst="straightConnector1">
              <a:avLst/>
            </a:prstGeom>
            <a:ln w="12700">
              <a:solidFill>
                <a:srgbClr val="BCBCBC">
                  <a:alpha val="30000"/>
                </a:srgbClr>
              </a:solidFill>
              <a:prstDash val="sysDot"/>
            </a:ln>
          </p:spPr>
        </p:cxnSp>
        <p:cxnSp>
          <p:nvCxnSpPr>
            <p:cNvPr id="90" name="Straight Connector 57"/>
            <p:cNvCxnSpPr/>
            <p:nvPr/>
          </p:nvCxnSpPr>
          <p:spPr>
            <a:xfrm>
              <a:off x="0" y="171360"/>
              <a:ext cx="12192120" cy="360"/>
            </a:xfrm>
            <a:prstGeom prst="straightConnector1">
              <a:avLst/>
            </a:prstGeom>
            <a:ln w="12700">
              <a:solidFill>
                <a:srgbClr val="BCBCBC">
                  <a:alpha val="30000"/>
                </a:srgbClr>
              </a:solidFill>
              <a:prstDash val="sysDot"/>
            </a:ln>
          </p:spPr>
        </p:cxnSp>
        <p:cxnSp>
          <p:nvCxnSpPr>
            <p:cNvPr id="91" name="Straight Connector 58"/>
            <p:cNvCxnSpPr/>
            <p:nvPr/>
          </p:nvCxnSpPr>
          <p:spPr>
            <a:xfrm>
              <a:off x="0" y="714240"/>
              <a:ext cx="12192120" cy="360"/>
            </a:xfrm>
            <a:prstGeom prst="straightConnector1">
              <a:avLst/>
            </a:prstGeom>
            <a:ln w="12700">
              <a:solidFill>
                <a:srgbClr val="BCBCBC">
                  <a:alpha val="30000"/>
                </a:srgbClr>
              </a:solidFill>
              <a:prstDash val="sysDot"/>
            </a:ln>
          </p:spPr>
        </p:cxnSp>
        <p:cxnSp>
          <p:nvCxnSpPr>
            <p:cNvPr id="92" name="Straight Connector 59"/>
            <p:cNvCxnSpPr/>
            <p:nvPr/>
          </p:nvCxnSpPr>
          <p:spPr>
            <a:xfrm>
              <a:off x="0" y="1257120"/>
              <a:ext cx="12192120" cy="360"/>
            </a:xfrm>
            <a:prstGeom prst="straightConnector1">
              <a:avLst/>
            </a:prstGeom>
            <a:ln w="12700">
              <a:solidFill>
                <a:srgbClr val="BCBCBC">
                  <a:alpha val="30000"/>
                </a:srgbClr>
              </a:solidFill>
              <a:prstDash val="sysDot"/>
            </a:ln>
          </p:spPr>
        </p:cxnSp>
        <p:cxnSp>
          <p:nvCxnSpPr>
            <p:cNvPr id="93" name="Straight Connector 60"/>
            <p:cNvCxnSpPr/>
            <p:nvPr/>
          </p:nvCxnSpPr>
          <p:spPr>
            <a:xfrm>
              <a:off x="0" y="1800000"/>
              <a:ext cx="12192120" cy="360"/>
            </a:xfrm>
            <a:prstGeom prst="straightConnector1">
              <a:avLst/>
            </a:prstGeom>
            <a:ln w="12700">
              <a:solidFill>
                <a:srgbClr val="BCBCBC">
                  <a:alpha val="30000"/>
                </a:srgbClr>
              </a:solidFill>
              <a:prstDash val="sysDot"/>
            </a:ln>
          </p:spPr>
        </p:cxnSp>
        <p:cxnSp>
          <p:nvCxnSpPr>
            <p:cNvPr id="94" name="Straight Connector 61"/>
            <p:cNvCxnSpPr/>
            <p:nvPr/>
          </p:nvCxnSpPr>
          <p:spPr>
            <a:xfrm>
              <a:off x="0" y="2343240"/>
              <a:ext cx="12192120" cy="360"/>
            </a:xfrm>
            <a:prstGeom prst="straightConnector1">
              <a:avLst/>
            </a:prstGeom>
            <a:ln w="12700">
              <a:solidFill>
                <a:srgbClr val="BCBCBC">
                  <a:alpha val="30000"/>
                </a:srgbClr>
              </a:solidFill>
              <a:prstDash val="sysDot"/>
            </a:ln>
          </p:spPr>
        </p:cxnSp>
        <p:cxnSp>
          <p:nvCxnSpPr>
            <p:cNvPr id="95" name="Straight Connector 62"/>
            <p:cNvCxnSpPr/>
            <p:nvPr/>
          </p:nvCxnSpPr>
          <p:spPr>
            <a:xfrm>
              <a:off x="0" y="2886120"/>
              <a:ext cx="12192120" cy="360"/>
            </a:xfrm>
            <a:prstGeom prst="straightConnector1">
              <a:avLst/>
            </a:prstGeom>
            <a:ln w="12700">
              <a:solidFill>
                <a:srgbClr val="BCBCBC">
                  <a:alpha val="30000"/>
                </a:srgbClr>
              </a:solidFill>
              <a:prstDash val="sysDot"/>
            </a:ln>
          </p:spPr>
        </p:cxnSp>
        <p:cxnSp>
          <p:nvCxnSpPr>
            <p:cNvPr id="96" name="Straight Connector 63"/>
            <p:cNvCxnSpPr/>
            <p:nvPr/>
          </p:nvCxnSpPr>
          <p:spPr>
            <a:xfrm>
              <a:off x="0" y="3429000"/>
              <a:ext cx="12192120" cy="360"/>
            </a:xfrm>
            <a:prstGeom prst="straightConnector1">
              <a:avLst/>
            </a:prstGeom>
            <a:ln w="12700">
              <a:solidFill>
                <a:srgbClr val="BCBCBC">
                  <a:alpha val="30000"/>
                </a:srgbClr>
              </a:solidFill>
              <a:prstDash val="sysDot"/>
            </a:ln>
          </p:spPr>
        </p:cxnSp>
        <p:cxnSp>
          <p:nvCxnSpPr>
            <p:cNvPr id="97" name="Straight Connector 64"/>
            <p:cNvCxnSpPr/>
            <p:nvPr/>
          </p:nvCxnSpPr>
          <p:spPr>
            <a:xfrm>
              <a:off x="0" y="3971880"/>
              <a:ext cx="12192120" cy="360"/>
            </a:xfrm>
            <a:prstGeom prst="straightConnector1">
              <a:avLst/>
            </a:prstGeom>
            <a:ln w="12700">
              <a:solidFill>
                <a:srgbClr val="BCBCBC">
                  <a:alpha val="30000"/>
                </a:srgbClr>
              </a:solidFill>
              <a:prstDash val="sysDot"/>
            </a:ln>
          </p:spPr>
        </p:cxnSp>
        <p:cxnSp>
          <p:nvCxnSpPr>
            <p:cNvPr id="98" name="Straight Connector 65"/>
            <p:cNvCxnSpPr/>
            <p:nvPr/>
          </p:nvCxnSpPr>
          <p:spPr>
            <a:xfrm>
              <a:off x="0" y="4514760"/>
              <a:ext cx="12192120" cy="360"/>
            </a:xfrm>
            <a:prstGeom prst="straightConnector1">
              <a:avLst/>
            </a:prstGeom>
            <a:ln w="12700">
              <a:solidFill>
                <a:srgbClr val="BCBCBC">
                  <a:alpha val="30000"/>
                </a:srgbClr>
              </a:solidFill>
              <a:prstDash val="sysDot"/>
            </a:ln>
          </p:spPr>
        </p:cxnSp>
        <p:cxnSp>
          <p:nvCxnSpPr>
            <p:cNvPr id="99" name="Straight Connector 66"/>
            <p:cNvCxnSpPr/>
            <p:nvPr/>
          </p:nvCxnSpPr>
          <p:spPr>
            <a:xfrm>
              <a:off x="0" y="5057640"/>
              <a:ext cx="12192120" cy="360"/>
            </a:xfrm>
            <a:prstGeom prst="straightConnector1">
              <a:avLst/>
            </a:prstGeom>
            <a:ln w="12700">
              <a:solidFill>
                <a:srgbClr val="BCBCBC">
                  <a:alpha val="30000"/>
                </a:srgbClr>
              </a:solidFill>
              <a:prstDash val="sysDot"/>
            </a:ln>
          </p:spPr>
        </p:cxnSp>
        <p:cxnSp>
          <p:nvCxnSpPr>
            <p:cNvPr id="100" name="Straight Connector 67"/>
            <p:cNvCxnSpPr/>
            <p:nvPr/>
          </p:nvCxnSpPr>
          <p:spPr>
            <a:xfrm>
              <a:off x="0" y="5600520"/>
              <a:ext cx="12192120" cy="360"/>
            </a:xfrm>
            <a:prstGeom prst="straightConnector1">
              <a:avLst/>
            </a:prstGeom>
            <a:ln w="12700">
              <a:solidFill>
                <a:srgbClr val="BCBCBC">
                  <a:alpha val="30000"/>
                </a:srgbClr>
              </a:solidFill>
              <a:prstDash val="sysDot"/>
            </a:ln>
          </p:spPr>
        </p:cxnSp>
        <p:cxnSp>
          <p:nvCxnSpPr>
            <p:cNvPr id="101" name="Straight Connector 68"/>
            <p:cNvCxnSpPr/>
            <p:nvPr/>
          </p:nvCxnSpPr>
          <p:spPr>
            <a:xfrm>
              <a:off x="0" y="6857640"/>
              <a:ext cx="12192120" cy="360"/>
            </a:xfrm>
            <a:prstGeom prst="straightConnector1">
              <a:avLst/>
            </a:prstGeom>
            <a:ln w="12700">
              <a:solidFill>
                <a:srgbClr val="BCBCBC">
                  <a:alpha val="30000"/>
                </a:srgbClr>
              </a:solidFill>
              <a:prstDash val="sysDot"/>
            </a:ln>
          </p:spPr>
        </p:cxnSp>
        <p:cxnSp>
          <p:nvCxnSpPr>
            <p:cNvPr id="102" name="Straight Connector 69"/>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103" name="Straight Connector 70"/>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104" name="Straight Connector 71"/>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105" name="Right Triangle 6">
            <a:extLst>
              <a:ext uri="{C183D7F6-B498-43B3-948B-1728B52AA6E4}">
                <adec:decorative xmlns:adec="http://schemas.microsoft.com/office/drawing/2017/decorative" val="1"/>
              </a:ext>
            </a:extLst>
          </p:cNvPr>
          <p:cNvSpPr/>
          <p:nvPr/>
        </p:nvSpPr>
        <p:spPr>
          <a:xfrm rot="13500000">
            <a:off x="-280800" y="151632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dk1"/>
              </a:solidFill>
              <a:uFillTx/>
              <a:latin typeface="Grandview"/>
            </a:endParaRPr>
          </a:p>
        </p:txBody>
      </p:sp>
      <p:sp>
        <p:nvSpPr>
          <p:cNvPr id="106"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Click to edit Master title style</a:t>
            </a:r>
            <a:endParaRPr lang="en-US" sz="4400" b="0" u="none" strike="noStrike">
              <a:solidFill>
                <a:schemeClr val="dk1"/>
              </a:solidFill>
              <a:uFillTx/>
              <a:latin typeface="Grandview"/>
            </a:endParaRPr>
          </a:p>
        </p:txBody>
      </p:sp>
      <p:sp>
        <p:nvSpPr>
          <p:cNvPr id="107" name="PlaceHolder 2"/>
          <p:cNvSpPr>
            <a:spLocks noGrp="1"/>
          </p:cNvSpPr>
          <p:nvPr>
            <p:ph type="body"/>
          </p:nvPr>
        </p:nvSpPr>
        <p:spPr>
          <a:xfrm>
            <a:off x="691200" y="2340000"/>
            <a:ext cx="10324800" cy="3564000"/>
          </a:xfrm>
          <a:prstGeom prst="rect">
            <a:avLst/>
          </a:prstGeom>
          <a:noFill/>
          <a:ln w="0">
            <a:noFill/>
          </a:ln>
        </p:spPr>
        <p:txBody>
          <a:bodyPr vert="eaVert" lIns="91440" tIns="45720" rIns="91440" bIns="45720" anchor="t">
            <a:noAutofit/>
          </a:bodyPr>
          <a:lstStyle/>
          <a:p>
            <a:pPr marL="228600" indent="-228600" defTabSz="914400">
              <a:lnSpc>
                <a:spcPct val="110000"/>
              </a:lnSpc>
              <a:spcBef>
                <a:spcPts val="1001"/>
              </a:spcBef>
              <a:buClr>
                <a:srgbClr val="7AA6B4"/>
              </a:buClr>
              <a:buSzPct val="75000"/>
              <a:buFont typeface="Wingdings" charset="2"/>
              <a:buChar char=""/>
            </a:pPr>
            <a:r>
              <a:rPr lang="en-US" sz="2000" b="0" u="none" strike="noStrike">
                <a:solidFill>
                  <a:schemeClr val="dk2"/>
                </a:solidFill>
                <a:uFillTx/>
                <a:latin typeface="Grandview"/>
              </a:rPr>
              <a:t>Click to edit Master text styles</a:t>
            </a:r>
          </a:p>
          <a:p>
            <a:pPr marL="457200" lvl="1" indent="-228600" defTabSz="914400">
              <a:lnSpc>
                <a:spcPct val="110000"/>
              </a:lnSpc>
              <a:spcBef>
                <a:spcPts val="499"/>
              </a:spcBef>
              <a:buClr>
                <a:srgbClr val="7AA6B4"/>
              </a:buClr>
              <a:buSzPct val="75000"/>
              <a:buFont typeface="Wingdings" charset="2"/>
              <a:buChar char=""/>
            </a:pPr>
            <a:r>
              <a:rPr lang="en-US" sz="1800" b="0" u="none" strike="noStrike">
                <a:solidFill>
                  <a:schemeClr val="dk2"/>
                </a:solidFill>
                <a:uFillTx/>
                <a:latin typeface="Grandview"/>
              </a:rPr>
              <a:t>Second level</a:t>
            </a:r>
          </a:p>
          <a:p>
            <a:pPr marL="685800" lvl="2" indent="-228600" defTabSz="914400">
              <a:lnSpc>
                <a:spcPct val="110000"/>
              </a:lnSpc>
              <a:spcBef>
                <a:spcPts val="499"/>
              </a:spcBef>
              <a:buClr>
                <a:srgbClr val="7AA6B4"/>
              </a:buClr>
              <a:buSzPct val="75000"/>
              <a:buFont typeface="Wingdings" charset="2"/>
              <a:buChar char=""/>
            </a:pPr>
            <a:r>
              <a:rPr lang="en-US" sz="1600" b="0" u="none" strike="noStrike">
                <a:solidFill>
                  <a:schemeClr val="dk2"/>
                </a:solidFill>
                <a:uFillTx/>
                <a:latin typeface="Grandview"/>
              </a:rPr>
              <a:t>Third level</a:t>
            </a:r>
          </a:p>
          <a:p>
            <a:pPr marL="914400" lvl="3" indent="-228600" defTabSz="914400">
              <a:lnSpc>
                <a:spcPct val="110000"/>
              </a:lnSpc>
              <a:spcBef>
                <a:spcPts val="499"/>
              </a:spcBef>
              <a:buClr>
                <a:srgbClr val="7AA6B4"/>
              </a:buClr>
              <a:buSzPct val="75000"/>
              <a:buFont typeface="Wingdings" charset="2"/>
              <a:buChar char=""/>
            </a:pPr>
            <a:r>
              <a:rPr lang="en-US" sz="1400" b="0" u="none" strike="noStrike">
                <a:solidFill>
                  <a:schemeClr val="dk2"/>
                </a:solidFill>
                <a:uFillTx/>
                <a:latin typeface="Grandview"/>
              </a:rPr>
              <a:t>Fourth level</a:t>
            </a:r>
          </a:p>
          <a:p>
            <a:pPr marL="1143000" lvl="4" indent="-228600" defTabSz="914400">
              <a:lnSpc>
                <a:spcPct val="110000"/>
              </a:lnSpc>
              <a:spcBef>
                <a:spcPts val="499"/>
              </a:spcBef>
              <a:buClr>
                <a:srgbClr val="7AA6B4"/>
              </a:buClr>
              <a:buSzPct val="75000"/>
              <a:buFont typeface="Wingdings" charset="2"/>
              <a:buChar char=""/>
            </a:pPr>
            <a:r>
              <a:rPr lang="en-US" sz="1400" b="0" u="none" strike="noStrike">
                <a:solidFill>
                  <a:schemeClr val="dk2"/>
                </a:solidFill>
                <a:uFillTx/>
                <a:latin typeface="Grandview"/>
              </a:rPr>
              <a:t>Fifth level</a:t>
            </a:r>
          </a:p>
        </p:txBody>
      </p:sp>
      <p:sp>
        <p:nvSpPr>
          <p:cNvPr id="108" name="PlaceHolder 3"/>
          <p:cNvSpPr>
            <a:spLocks noGrp="1"/>
          </p:cNvSpPr>
          <p:nvPr>
            <p:ph type="dt" idx="4"/>
          </p:nvPr>
        </p:nvSpPr>
        <p:spPr>
          <a:xfrm>
            <a:off x="683640" y="6215760"/>
            <a:ext cx="3843360" cy="416880"/>
          </a:xfrm>
          <a:prstGeom prst="rect">
            <a:avLst/>
          </a:prstGeom>
          <a:noFill/>
          <a:ln w="0">
            <a:noFill/>
          </a:ln>
        </p:spPr>
        <p:txBody>
          <a:bodyPr lIns="91440" tIns="45720" rIns="91440" bIns="45720" anchor="ctr">
            <a:noAutofit/>
          </a:bodyPr>
          <a:lstStyle>
            <a:lvl1pPr indent="0" defTabSz="914400">
              <a:lnSpc>
                <a:spcPct val="100000"/>
              </a:lnSpc>
              <a:buNone/>
              <a:defRPr lang="en-US" sz="900" b="0" u="none" strike="noStrike">
                <a:solidFill>
                  <a:schemeClr val="dk1">
                    <a:tint val="75000"/>
                  </a:schemeClr>
                </a:solidFill>
                <a:uFillTx/>
                <a:latin typeface="Grandview"/>
              </a:defRPr>
            </a:lvl1pPr>
          </a:lstStyle>
          <a:p>
            <a:pPr indent="0" defTabSz="914400">
              <a:lnSpc>
                <a:spcPct val="100000"/>
              </a:lnSpc>
              <a:buNone/>
            </a:pPr>
            <a:r>
              <a:rPr lang="en-US" sz="900" b="0" u="none" strike="noStrike">
                <a:solidFill>
                  <a:schemeClr val="dk1">
                    <a:tint val="75000"/>
                  </a:schemeClr>
                </a:solidFill>
                <a:uFillTx/>
                <a:latin typeface="Grandview"/>
              </a:rPr>
              <a:t> </a:t>
            </a:r>
            <a:endParaRPr lang="en-US" sz="900" b="0" u="none" strike="noStrike">
              <a:solidFill>
                <a:srgbClr val="000000"/>
              </a:solidFill>
              <a:uFillTx/>
              <a:latin typeface="Times New Roman"/>
            </a:endParaRPr>
          </a:p>
        </p:txBody>
      </p:sp>
      <p:sp>
        <p:nvSpPr>
          <p:cNvPr id="109" name="PlaceHolder 4"/>
          <p:cNvSpPr>
            <a:spLocks noGrp="1"/>
          </p:cNvSpPr>
          <p:nvPr>
            <p:ph type="ftr" idx="5"/>
          </p:nvPr>
        </p:nvSpPr>
        <p:spPr>
          <a:xfrm>
            <a:off x="691200" y="236520"/>
            <a:ext cx="4114440" cy="4168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uFillTx/>
                <a:latin typeface="Times New Roman"/>
              </a:defRPr>
            </a:lvl1pPr>
          </a:lstStyle>
          <a:p>
            <a:pPr indent="0" algn="ctr">
              <a:buNone/>
            </a:pPr>
            <a:r>
              <a:rPr lang="en-US" sz="1400" b="0" u="none" strike="noStrike">
                <a:solidFill>
                  <a:srgbClr val="000000"/>
                </a:solidFill>
                <a:uFillTx/>
                <a:latin typeface="Times New Roman"/>
              </a:rPr>
              <a:t> </a:t>
            </a:r>
          </a:p>
        </p:txBody>
      </p:sp>
      <p:sp>
        <p:nvSpPr>
          <p:cNvPr id="110" name="PlaceHolder 5"/>
          <p:cNvSpPr>
            <a:spLocks noGrp="1"/>
          </p:cNvSpPr>
          <p:nvPr>
            <p:ph type="sldNum" idx="6"/>
          </p:nvPr>
        </p:nvSpPr>
        <p:spPr>
          <a:xfrm>
            <a:off x="11003760" y="6215760"/>
            <a:ext cx="978840" cy="416880"/>
          </a:xfrm>
          <a:prstGeom prst="rect">
            <a:avLst/>
          </a:prstGeom>
          <a:noFill/>
          <a:ln w="0">
            <a:noFill/>
          </a:ln>
        </p:spPr>
        <p:txBody>
          <a:bodyPr lIns="91440" tIns="45720" rIns="91440" bIns="45720" anchor="ctr">
            <a:noAutofit/>
          </a:bodyPr>
          <a:lstStyle>
            <a:lvl1pPr indent="0" algn="ctr" defTabSz="914400">
              <a:lnSpc>
                <a:spcPct val="100000"/>
              </a:lnSpc>
              <a:buNone/>
              <a:defRPr lang="en-US" sz="900" b="0" u="none" strike="noStrike">
                <a:solidFill>
                  <a:schemeClr val="dk1">
                    <a:tint val="75000"/>
                  </a:schemeClr>
                </a:solidFill>
                <a:uFillTx/>
                <a:latin typeface="Grandview"/>
              </a:defRPr>
            </a:lvl1pPr>
          </a:lstStyle>
          <a:p>
            <a:pPr indent="0" algn="ctr" defTabSz="914400">
              <a:lnSpc>
                <a:spcPct val="100000"/>
              </a:lnSpc>
              <a:buNone/>
            </a:pPr>
            <a:fld id="{F166899C-E605-4AAE-8DD1-AB3D485E4A88}" type="slidenum">
              <a:rPr lang="en-US" sz="900" b="0" u="none" strike="noStrike">
                <a:solidFill>
                  <a:schemeClr val="dk1">
                    <a:tint val="75000"/>
                  </a:schemeClr>
                </a:solidFill>
                <a:uFillTx/>
                <a:latin typeface="Grandview"/>
              </a:rPr>
              <a:t>‹#›</a:t>
            </a:fld>
            <a:endParaRPr lang="en-US" sz="9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11" name="Group 38">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112" name="Straight Connector 39"/>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113" name="Straight Connector 40"/>
            <p:cNvCxnSpPr/>
            <p:nvPr/>
          </p:nvCxnSpPr>
          <p:spPr>
            <a:xfrm>
              <a:off x="0" y="0"/>
              <a:ext cx="360" cy="6858000"/>
            </a:xfrm>
            <a:prstGeom prst="straightConnector1">
              <a:avLst/>
            </a:prstGeom>
            <a:ln w="12700">
              <a:solidFill>
                <a:srgbClr val="BCBCBC">
                  <a:alpha val="30000"/>
                </a:srgbClr>
              </a:solidFill>
              <a:prstDash val="sysDot"/>
            </a:ln>
          </p:spPr>
        </p:cxnSp>
        <p:cxnSp>
          <p:nvCxnSpPr>
            <p:cNvPr id="114" name="Straight Connector 41"/>
            <p:cNvCxnSpPr/>
            <p:nvPr/>
          </p:nvCxnSpPr>
          <p:spPr>
            <a:xfrm>
              <a:off x="11993040" y="0"/>
              <a:ext cx="360" cy="6858000"/>
            </a:xfrm>
            <a:prstGeom prst="straightConnector1">
              <a:avLst/>
            </a:prstGeom>
            <a:ln w="12700">
              <a:solidFill>
                <a:srgbClr val="BCBCBC">
                  <a:alpha val="30000"/>
                </a:srgbClr>
              </a:solidFill>
              <a:prstDash val="sysDot"/>
            </a:ln>
          </p:spPr>
        </p:cxnSp>
        <p:cxnSp>
          <p:nvCxnSpPr>
            <p:cNvPr id="115" name="Straight Connector 42"/>
            <p:cNvCxnSpPr/>
            <p:nvPr/>
          </p:nvCxnSpPr>
          <p:spPr>
            <a:xfrm>
              <a:off x="192240" y="0"/>
              <a:ext cx="360" cy="6858000"/>
            </a:xfrm>
            <a:prstGeom prst="straightConnector1">
              <a:avLst/>
            </a:prstGeom>
            <a:ln w="12700">
              <a:solidFill>
                <a:srgbClr val="BCBCBC">
                  <a:alpha val="30000"/>
                </a:srgbClr>
              </a:solidFill>
              <a:prstDash val="sysDot"/>
            </a:ln>
          </p:spPr>
        </p:cxnSp>
        <p:cxnSp>
          <p:nvCxnSpPr>
            <p:cNvPr id="116" name="Straight Connector 43"/>
            <p:cNvCxnSpPr/>
            <p:nvPr/>
          </p:nvCxnSpPr>
          <p:spPr>
            <a:xfrm>
              <a:off x="1175760" y="0"/>
              <a:ext cx="360" cy="6858000"/>
            </a:xfrm>
            <a:prstGeom prst="straightConnector1">
              <a:avLst/>
            </a:prstGeom>
            <a:ln w="12700">
              <a:solidFill>
                <a:srgbClr val="BCBCBC">
                  <a:alpha val="30000"/>
                </a:srgbClr>
              </a:solidFill>
              <a:prstDash val="sysDot"/>
            </a:ln>
          </p:spPr>
        </p:cxnSp>
        <p:cxnSp>
          <p:nvCxnSpPr>
            <p:cNvPr id="117" name="Straight Connector 44"/>
            <p:cNvCxnSpPr/>
            <p:nvPr/>
          </p:nvCxnSpPr>
          <p:spPr>
            <a:xfrm>
              <a:off x="2159280" y="0"/>
              <a:ext cx="360" cy="6858000"/>
            </a:xfrm>
            <a:prstGeom prst="straightConnector1">
              <a:avLst/>
            </a:prstGeom>
            <a:ln w="12700">
              <a:solidFill>
                <a:srgbClr val="BCBCBC">
                  <a:alpha val="30000"/>
                </a:srgbClr>
              </a:solidFill>
              <a:prstDash val="sysDot"/>
            </a:ln>
          </p:spPr>
        </p:cxnSp>
        <p:cxnSp>
          <p:nvCxnSpPr>
            <p:cNvPr id="118" name="Straight Connector 47"/>
            <p:cNvCxnSpPr/>
            <p:nvPr/>
          </p:nvCxnSpPr>
          <p:spPr>
            <a:xfrm>
              <a:off x="3142440" y="0"/>
              <a:ext cx="360" cy="6858000"/>
            </a:xfrm>
            <a:prstGeom prst="straightConnector1">
              <a:avLst/>
            </a:prstGeom>
            <a:ln w="12700">
              <a:solidFill>
                <a:srgbClr val="BCBCBC">
                  <a:alpha val="30000"/>
                </a:srgbClr>
              </a:solidFill>
              <a:prstDash val="sysDot"/>
            </a:ln>
          </p:spPr>
        </p:cxnSp>
        <p:cxnSp>
          <p:nvCxnSpPr>
            <p:cNvPr id="119" name="Straight Connector 48"/>
            <p:cNvCxnSpPr/>
            <p:nvPr/>
          </p:nvCxnSpPr>
          <p:spPr>
            <a:xfrm>
              <a:off x="4125960" y="0"/>
              <a:ext cx="360" cy="6858000"/>
            </a:xfrm>
            <a:prstGeom prst="straightConnector1">
              <a:avLst/>
            </a:prstGeom>
            <a:ln w="12700">
              <a:solidFill>
                <a:srgbClr val="BCBCBC">
                  <a:alpha val="30000"/>
                </a:srgbClr>
              </a:solidFill>
              <a:prstDash val="sysDot"/>
            </a:ln>
          </p:spPr>
        </p:cxnSp>
        <p:cxnSp>
          <p:nvCxnSpPr>
            <p:cNvPr id="120" name="Straight Connector 49"/>
            <p:cNvCxnSpPr/>
            <p:nvPr/>
          </p:nvCxnSpPr>
          <p:spPr>
            <a:xfrm>
              <a:off x="5109480" y="0"/>
              <a:ext cx="360" cy="6858000"/>
            </a:xfrm>
            <a:prstGeom prst="straightConnector1">
              <a:avLst/>
            </a:prstGeom>
            <a:ln w="12700">
              <a:solidFill>
                <a:srgbClr val="BCBCBC">
                  <a:alpha val="30000"/>
                </a:srgbClr>
              </a:solidFill>
              <a:prstDash val="sysDot"/>
            </a:ln>
          </p:spPr>
        </p:cxnSp>
        <p:cxnSp>
          <p:nvCxnSpPr>
            <p:cNvPr id="121" name="Straight Connector 50"/>
            <p:cNvCxnSpPr/>
            <p:nvPr/>
          </p:nvCxnSpPr>
          <p:spPr>
            <a:xfrm>
              <a:off x="6092640" y="0"/>
              <a:ext cx="360" cy="6858000"/>
            </a:xfrm>
            <a:prstGeom prst="straightConnector1">
              <a:avLst/>
            </a:prstGeom>
            <a:ln w="12700">
              <a:solidFill>
                <a:srgbClr val="BCBCBC">
                  <a:alpha val="30000"/>
                </a:srgbClr>
              </a:solidFill>
              <a:prstDash val="sysDot"/>
            </a:ln>
          </p:spPr>
        </p:cxnSp>
        <p:cxnSp>
          <p:nvCxnSpPr>
            <p:cNvPr id="122" name="Straight Connector 51"/>
            <p:cNvCxnSpPr/>
            <p:nvPr/>
          </p:nvCxnSpPr>
          <p:spPr>
            <a:xfrm>
              <a:off x="7076160" y="0"/>
              <a:ext cx="360" cy="6858000"/>
            </a:xfrm>
            <a:prstGeom prst="straightConnector1">
              <a:avLst/>
            </a:prstGeom>
            <a:ln w="12700">
              <a:solidFill>
                <a:srgbClr val="BCBCBC">
                  <a:alpha val="30000"/>
                </a:srgbClr>
              </a:solidFill>
              <a:prstDash val="sysDot"/>
            </a:ln>
          </p:spPr>
        </p:cxnSp>
        <p:cxnSp>
          <p:nvCxnSpPr>
            <p:cNvPr id="123" name="Straight Connector 52"/>
            <p:cNvCxnSpPr/>
            <p:nvPr/>
          </p:nvCxnSpPr>
          <p:spPr>
            <a:xfrm>
              <a:off x="8059680" y="0"/>
              <a:ext cx="360" cy="6858000"/>
            </a:xfrm>
            <a:prstGeom prst="straightConnector1">
              <a:avLst/>
            </a:prstGeom>
            <a:ln w="12700">
              <a:solidFill>
                <a:srgbClr val="BCBCBC">
                  <a:alpha val="30000"/>
                </a:srgbClr>
              </a:solidFill>
              <a:prstDash val="sysDot"/>
            </a:ln>
          </p:spPr>
        </p:cxnSp>
        <p:cxnSp>
          <p:nvCxnSpPr>
            <p:cNvPr id="124" name="Straight Connector 53"/>
            <p:cNvCxnSpPr/>
            <p:nvPr/>
          </p:nvCxnSpPr>
          <p:spPr>
            <a:xfrm>
              <a:off x="9042840" y="0"/>
              <a:ext cx="360" cy="6858000"/>
            </a:xfrm>
            <a:prstGeom prst="straightConnector1">
              <a:avLst/>
            </a:prstGeom>
            <a:ln w="12700">
              <a:solidFill>
                <a:srgbClr val="BCBCBC">
                  <a:alpha val="30000"/>
                </a:srgbClr>
              </a:solidFill>
              <a:prstDash val="sysDot"/>
            </a:ln>
          </p:spPr>
        </p:cxnSp>
        <p:cxnSp>
          <p:nvCxnSpPr>
            <p:cNvPr id="125" name="Straight Connector 54"/>
            <p:cNvCxnSpPr/>
            <p:nvPr/>
          </p:nvCxnSpPr>
          <p:spPr>
            <a:xfrm>
              <a:off x="10026360" y="0"/>
              <a:ext cx="360" cy="6858000"/>
            </a:xfrm>
            <a:prstGeom prst="straightConnector1">
              <a:avLst/>
            </a:prstGeom>
            <a:ln w="12700">
              <a:solidFill>
                <a:srgbClr val="BCBCBC">
                  <a:alpha val="30000"/>
                </a:srgbClr>
              </a:solidFill>
              <a:prstDash val="sysDot"/>
            </a:ln>
          </p:spPr>
        </p:cxnSp>
        <p:cxnSp>
          <p:nvCxnSpPr>
            <p:cNvPr id="126" name="Straight Connector 55"/>
            <p:cNvCxnSpPr/>
            <p:nvPr/>
          </p:nvCxnSpPr>
          <p:spPr>
            <a:xfrm>
              <a:off x="11009520" y="0"/>
              <a:ext cx="360" cy="6858000"/>
            </a:xfrm>
            <a:prstGeom prst="straightConnector1">
              <a:avLst/>
            </a:prstGeom>
            <a:ln w="12700">
              <a:solidFill>
                <a:srgbClr val="BCBCBC">
                  <a:alpha val="30000"/>
                </a:srgbClr>
              </a:solidFill>
              <a:prstDash val="sysDot"/>
            </a:ln>
          </p:spPr>
        </p:cxnSp>
        <p:cxnSp>
          <p:nvCxnSpPr>
            <p:cNvPr id="127" name="Straight Connector 56"/>
            <p:cNvCxnSpPr/>
            <p:nvPr/>
          </p:nvCxnSpPr>
          <p:spPr>
            <a:xfrm>
              <a:off x="12185640" y="0"/>
              <a:ext cx="360" cy="6858000"/>
            </a:xfrm>
            <a:prstGeom prst="straightConnector1">
              <a:avLst/>
            </a:prstGeom>
            <a:ln w="12700">
              <a:solidFill>
                <a:srgbClr val="BCBCBC">
                  <a:alpha val="30000"/>
                </a:srgbClr>
              </a:solidFill>
              <a:prstDash val="sysDot"/>
            </a:ln>
          </p:spPr>
        </p:cxnSp>
        <p:cxnSp>
          <p:nvCxnSpPr>
            <p:cNvPr id="128" name="Straight Connector 57"/>
            <p:cNvCxnSpPr/>
            <p:nvPr/>
          </p:nvCxnSpPr>
          <p:spPr>
            <a:xfrm>
              <a:off x="0" y="171360"/>
              <a:ext cx="12192120" cy="360"/>
            </a:xfrm>
            <a:prstGeom prst="straightConnector1">
              <a:avLst/>
            </a:prstGeom>
            <a:ln w="12700">
              <a:solidFill>
                <a:srgbClr val="BCBCBC">
                  <a:alpha val="30000"/>
                </a:srgbClr>
              </a:solidFill>
              <a:prstDash val="sysDot"/>
            </a:ln>
          </p:spPr>
        </p:cxnSp>
        <p:cxnSp>
          <p:nvCxnSpPr>
            <p:cNvPr id="129" name="Straight Connector 58"/>
            <p:cNvCxnSpPr/>
            <p:nvPr/>
          </p:nvCxnSpPr>
          <p:spPr>
            <a:xfrm>
              <a:off x="0" y="714240"/>
              <a:ext cx="12192120" cy="360"/>
            </a:xfrm>
            <a:prstGeom prst="straightConnector1">
              <a:avLst/>
            </a:prstGeom>
            <a:ln w="12700">
              <a:solidFill>
                <a:srgbClr val="BCBCBC">
                  <a:alpha val="30000"/>
                </a:srgbClr>
              </a:solidFill>
              <a:prstDash val="sysDot"/>
            </a:ln>
          </p:spPr>
        </p:cxnSp>
        <p:cxnSp>
          <p:nvCxnSpPr>
            <p:cNvPr id="130" name="Straight Connector 59"/>
            <p:cNvCxnSpPr/>
            <p:nvPr/>
          </p:nvCxnSpPr>
          <p:spPr>
            <a:xfrm>
              <a:off x="0" y="1257120"/>
              <a:ext cx="12192120" cy="360"/>
            </a:xfrm>
            <a:prstGeom prst="straightConnector1">
              <a:avLst/>
            </a:prstGeom>
            <a:ln w="12700">
              <a:solidFill>
                <a:srgbClr val="BCBCBC">
                  <a:alpha val="30000"/>
                </a:srgbClr>
              </a:solidFill>
              <a:prstDash val="sysDot"/>
            </a:ln>
          </p:spPr>
        </p:cxnSp>
        <p:cxnSp>
          <p:nvCxnSpPr>
            <p:cNvPr id="131" name="Straight Connector 60"/>
            <p:cNvCxnSpPr/>
            <p:nvPr/>
          </p:nvCxnSpPr>
          <p:spPr>
            <a:xfrm>
              <a:off x="0" y="1800000"/>
              <a:ext cx="12192120" cy="360"/>
            </a:xfrm>
            <a:prstGeom prst="straightConnector1">
              <a:avLst/>
            </a:prstGeom>
            <a:ln w="12700">
              <a:solidFill>
                <a:srgbClr val="BCBCBC">
                  <a:alpha val="30000"/>
                </a:srgbClr>
              </a:solidFill>
              <a:prstDash val="sysDot"/>
            </a:ln>
          </p:spPr>
        </p:cxnSp>
        <p:cxnSp>
          <p:nvCxnSpPr>
            <p:cNvPr id="132" name="Straight Connector 61"/>
            <p:cNvCxnSpPr/>
            <p:nvPr/>
          </p:nvCxnSpPr>
          <p:spPr>
            <a:xfrm>
              <a:off x="0" y="2343240"/>
              <a:ext cx="12192120" cy="360"/>
            </a:xfrm>
            <a:prstGeom prst="straightConnector1">
              <a:avLst/>
            </a:prstGeom>
            <a:ln w="12700">
              <a:solidFill>
                <a:srgbClr val="BCBCBC">
                  <a:alpha val="30000"/>
                </a:srgbClr>
              </a:solidFill>
              <a:prstDash val="sysDot"/>
            </a:ln>
          </p:spPr>
        </p:cxnSp>
        <p:cxnSp>
          <p:nvCxnSpPr>
            <p:cNvPr id="133" name="Straight Connector 62"/>
            <p:cNvCxnSpPr/>
            <p:nvPr/>
          </p:nvCxnSpPr>
          <p:spPr>
            <a:xfrm>
              <a:off x="0" y="2886120"/>
              <a:ext cx="12192120" cy="360"/>
            </a:xfrm>
            <a:prstGeom prst="straightConnector1">
              <a:avLst/>
            </a:prstGeom>
            <a:ln w="12700">
              <a:solidFill>
                <a:srgbClr val="BCBCBC">
                  <a:alpha val="30000"/>
                </a:srgbClr>
              </a:solidFill>
              <a:prstDash val="sysDot"/>
            </a:ln>
          </p:spPr>
        </p:cxnSp>
        <p:cxnSp>
          <p:nvCxnSpPr>
            <p:cNvPr id="134" name="Straight Connector 63"/>
            <p:cNvCxnSpPr/>
            <p:nvPr/>
          </p:nvCxnSpPr>
          <p:spPr>
            <a:xfrm>
              <a:off x="0" y="3429000"/>
              <a:ext cx="12192120" cy="360"/>
            </a:xfrm>
            <a:prstGeom prst="straightConnector1">
              <a:avLst/>
            </a:prstGeom>
            <a:ln w="12700">
              <a:solidFill>
                <a:srgbClr val="BCBCBC">
                  <a:alpha val="30000"/>
                </a:srgbClr>
              </a:solidFill>
              <a:prstDash val="sysDot"/>
            </a:ln>
          </p:spPr>
        </p:cxnSp>
        <p:cxnSp>
          <p:nvCxnSpPr>
            <p:cNvPr id="135" name="Straight Connector 64"/>
            <p:cNvCxnSpPr/>
            <p:nvPr/>
          </p:nvCxnSpPr>
          <p:spPr>
            <a:xfrm>
              <a:off x="0" y="3971880"/>
              <a:ext cx="12192120" cy="360"/>
            </a:xfrm>
            <a:prstGeom prst="straightConnector1">
              <a:avLst/>
            </a:prstGeom>
            <a:ln w="12700">
              <a:solidFill>
                <a:srgbClr val="BCBCBC">
                  <a:alpha val="30000"/>
                </a:srgbClr>
              </a:solidFill>
              <a:prstDash val="sysDot"/>
            </a:ln>
          </p:spPr>
        </p:cxnSp>
        <p:cxnSp>
          <p:nvCxnSpPr>
            <p:cNvPr id="136" name="Straight Connector 65"/>
            <p:cNvCxnSpPr/>
            <p:nvPr/>
          </p:nvCxnSpPr>
          <p:spPr>
            <a:xfrm>
              <a:off x="0" y="4514760"/>
              <a:ext cx="12192120" cy="360"/>
            </a:xfrm>
            <a:prstGeom prst="straightConnector1">
              <a:avLst/>
            </a:prstGeom>
            <a:ln w="12700">
              <a:solidFill>
                <a:srgbClr val="BCBCBC">
                  <a:alpha val="30000"/>
                </a:srgbClr>
              </a:solidFill>
              <a:prstDash val="sysDot"/>
            </a:ln>
          </p:spPr>
        </p:cxnSp>
        <p:cxnSp>
          <p:nvCxnSpPr>
            <p:cNvPr id="137" name="Straight Connector 66"/>
            <p:cNvCxnSpPr/>
            <p:nvPr/>
          </p:nvCxnSpPr>
          <p:spPr>
            <a:xfrm>
              <a:off x="0" y="5057640"/>
              <a:ext cx="12192120" cy="360"/>
            </a:xfrm>
            <a:prstGeom prst="straightConnector1">
              <a:avLst/>
            </a:prstGeom>
            <a:ln w="12700">
              <a:solidFill>
                <a:srgbClr val="BCBCBC">
                  <a:alpha val="30000"/>
                </a:srgbClr>
              </a:solidFill>
              <a:prstDash val="sysDot"/>
            </a:ln>
          </p:spPr>
        </p:cxnSp>
        <p:cxnSp>
          <p:nvCxnSpPr>
            <p:cNvPr id="138" name="Straight Connector 67"/>
            <p:cNvCxnSpPr/>
            <p:nvPr/>
          </p:nvCxnSpPr>
          <p:spPr>
            <a:xfrm>
              <a:off x="0" y="5600520"/>
              <a:ext cx="12192120" cy="360"/>
            </a:xfrm>
            <a:prstGeom prst="straightConnector1">
              <a:avLst/>
            </a:prstGeom>
            <a:ln w="12700">
              <a:solidFill>
                <a:srgbClr val="BCBCBC">
                  <a:alpha val="30000"/>
                </a:srgbClr>
              </a:solidFill>
              <a:prstDash val="sysDot"/>
            </a:ln>
          </p:spPr>
        </p:cxnSp>
        <p:cxnSp>
          <p:nvCxnSpPr>
            <p:cNvPr id="139" name="Straight Connector 68"/>
            <p:cNvCxnSpPr/>
            <p:nvPr/>
          </p:nvCxnSpPr>
          <p:spPr>
            <a:xfrm>
              <a:off x="0" y="6857640"/>
              <a:ext cx="12192120" cy="360"/>
            </a:xfrm>
            <a:prstGeom prst="straightConnector1">
              <a:avLst/>
            </a:prstGeom>
            <a:ln w="12700">
              <a:solidFill>
                <a:srgbClr val="BCBCBC">
                  <a:alpha val="30000"/>
                </a:srgbClr>
              </a:solidFill>
              <a:prstDash val="sysDot"/>
            </a:ln>
          </p:spPr>
        </p:cxnSp>
        <p:cxnSp>
          <p:nvCxnSpPr>
            <p:cNvPr id="140" name="Straight Connector 69"/>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141" name="Straight Connector 70"/>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142" name="Straight Connector 71"/>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143" name="Right Triangle 6" hidden="1">
            <a:extLst>
              <a:ext uri="{C183D7F6-B498-43B3-948B-1728B52AA6E4}">
                <adec:decorative xmlns:adec="http://schemas.microsoft.com/office/drawing/2017/decorative" val="1"/>
              </a:ext>
            </a:extLst>
          </p:cNvPr>
          <p:cNvSpPr/>
          <p:nvPr/>
        </p:nvSpPr>
        <p:spPr>
          <a:xfrm rot="13500000">
            <a:off x="-280800" y="151632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dk1"/>
              </a:solidFill>
              <a:uFillTx/>
              <a:latin typeface="Grandview"/>
            </a:endParaRPr>
          </a:p>
        </p:txBody>
      </p:sp>
      <p:grpSp>
        <p:nvGrpSpPr>
          <p:cNvPr id="144" name="Group 6">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145" name="Straight Connector 7"/>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146" name="Straight Connector 8"/>
            <p:cNvCxnSpPr/>
            <p:nvPr/>
          </p:nvCxnSpPr>
          <p:spPr>
            <a:xfrm>
              <a:off x="0" y="0"/>
              <a:ext cx="360" cy="6858000"/>
            </a:xfrm>
            <a:prstGeom prst="straightConnector1">
              <a:avLst/>
            </a:prstGeom>
            <a:ln w="12700">
              <a:solidFill>
                <a:srgbClr val="BCBCBC">
                  <a:alpha val="30000"/>
                </a:srgbClr>
              </a:solidFill>
              <a:prstDash val="sysDot"/>
            </a:ln>
          </p:spPr>
        </p:cxnSp>
        <p:cxnSp>
          <p:nvCxnSpPr>
            <p:cNvPr id="147" name="Straight Connector 9"/>
            <p:cNvCxnSpPr/>
            <p:nvPr/>
          </p:nvCxnSpPr>
          <p:spPr>
            <a:xfrm>
              <a:off x="11993040" y="0"/>
              <a:ext cx="360" cy="6858000"/>
            </a:xfrm>
            <a:prstGeom prst="straightConnector1">
              <a:avLst/>
            </a:prstGeom>
            <a:ln w="12700">
              <a:solidFill>
                <a:srgbClr val="BCBCBC">
                  <a:alpha val="30000"/>
                </a:srgbClr>
              </a:solidFill>
              <a:prstDash val="sysDot"/>
            </a:ln>
          </p:spPr>
        </p:cxnSp>
        <p:cxnSp>
          <p:nvCxnSpPr>
            <p:cNvPr id="148" name="Straight Connector 10"/>
            <p:cNvCxnSpPr/>
            <p:nvPr/>
          </p:nvCxnSpPr>
          <p:spPr>
            <a:xfrm>
              <a:off x="192240" y="0"/>
              <a:ext cx="360" cy="6858000"/>
            </a:xfrm>
            <a:prstGeom prst="straightConnector1">
              <a:avLst/>
            </a:prstGeom>
            <a:ln w="12700">
              <a:solidFill>
                <a:srgbClr val="BCBCBC">
                  <a:alpha val="30000"/>
                </a:srgbClr>
              </a:solidFill>
              <a:prstDash val="sysDot"/>
            </a:ln>
          </p:spPr>
        </p:cxnSp>
        <p:cxnSp>
          <p:nvCxnSpPr>
            <p:cNvPr id="149" name="Straight Connector 11"/>
            <p:cNvCxnSpPr/>
            <p:nvPr/>
          </p:nvCxnSpPr>
          <p:spPr>
            <a:xfrm>
              <a:off x="1175760" y="0"/>
              <a:ext cx="360" cy="6858000"/>
            </a:xfrm>
            <a:prstGeom prst="straightConnector1">
              <a:avLst/>
            </a:prstGeom>
            <a:ln w="12700">
              <a:solidFill>
                <a:srgbClr val="BCBCBC">
                  <a:alpha val="30000"/>
                </a:srgbClr>
              </a:solidFill>
              <a:prstDash val="sysDot"/>
            </a:ln>
          </p:spPr>
        </p:cxnSp>
        <p:cxnSp>
          <p:nvCxnSpPr>
            <p:cNvPr id="150" name="Straight Connector 12"/>
            <p:cNvCxnSpPr/>
            <p:nvPr/>
          </p:nvCxnSpPr>
          <p:spPr>
            <a:xfrm>
              <a:off x="2159280" y="0"/>
              <a:ext cx="360" cy="6858000"/>
            </a:xfrm>
            <a:prstGeom prst="straightConnector1">
              <a:avLst/>
            </a:prstGeom>
            <a:ln w="12700">
              <a:solidFill>
                <a:srgbClr val="BCBCBC">
                  <a:alpha val="30000"/>
                </a:srgbClr>
              </a:solidFill>
              <a:prstDash val="sysDot"/>
            </a:ln>
          </p:spPr>
        </p:cxnSp>
        <p:cxnSp>
          <p:nvCxnSpPr>
            <p:cNvPr id="151" name="Straight Connector 13"/>
            <p:cNvCxnSpPr/>
            <p:nvPr/>
          </p:nvCxnSpPr>
          <p:spPr>
            <a:xfrm>
              <a:off x="3142440" y="0"/>
              <a:ext cx="360" cy="6858000"/>
            </a:xfrm>
            <a:prstGeom prst="straightConnector1">
              <a:avLst/>
            </a:prstGeom>
            <a:ln w="12700">
              <a:solidFill>
                <a:srgbClr val="BCBCBC">
                  <a:alpha val="30000"/>
                </a:srgbClr>
              </a:solidFill>
              <a:prstDash val="sysDot"/>
            </a:ln>
          </p:spPr>
        </p:cxnSp>
        <p:cxnSp>
          <p:nvCxnSpPr>
            <p:cNvPr id="152" name="Straight Connector 14"/>
            <p:cNvCxnSpPr/>
            <p:nvPr/>
          </p:nvCxnSpPr>
          <p:spPr>
            <a:xfrm>
              <a:off x="4125960" y="0"/>
              <a:ext cx="360" cy="6858000"/>
            </a:xfrm>
            <a:prstGeom prst="straightConnector1">
              <a:avLst/>
            </a:prstGeom>
            <a:ln w="12700">
              <a:solidFill>
                <a:srgbClr val="BCBCBC">
                  <a:alpha val="30000"/>
                </a:srgbClr>
              </a:solidFill>
              <a:prstDash val="sysDot"/>
            </a:ln>
          </p:spPr>
        </p:cxnSp>
        <p:cxnSp>
          <p:nvCxnSpPr>
            <p:cNvPr id="153" name="Straight Connector 15"/>
            <p:cNvCxnSpPr/>
            <p:nvPr/>
          </p:nvCxnSpPr>
          <p:spPr>
            <a:xfrm>
              <a:off x="5109480" y="0"/>
              <a:ext cx="360" cy="6858000"/>
            </a:xfrm>
            <a:prstGeom prst="straightConnector1">
              <a:avLst/>
            </a:prstGeom>
            <a:ln w="12700">
              <a:solidFill>
                <a:srgbClr val="BCBCBC">
                  <a:alpha val="30000"/>
                </a:srgbClr>
              </a:solidFill>
              <a:prstDash val="sysDot"/>
            </a:ln>
          </p:spPr>
        </p:cxnSp>
        <p:cxnSp>
          <p:nvCxnSpPr>
            <p:cNvPr id="154" name="Straight Connector 16"/>
            <p:cNvCxnSpPr/>
            <p:nvPr/>
          </p:nvCxnSpPr>
          <p:spPr>
            <a:xfrm>
              <a:off x="6092640" y="0"/>
              <a:ext cx="360" cy="6858000"/>
            </a:xfrm>
            <a:prstGeom prst="straightConnector1">
              <a:avLst/>
            </a:prstGeom>
            <a:ln w="12700">
              <a:solidFill>
                <a:srgbClr val="BCBCBC">
                  <a:alpha val="30000"/>
                </a:srgbClr>
              </a:solidFill>
              <a:prstDash val="sysDot"/>
            </a:ln>
          </p:spPr>
        </p:cxnSp>
        <p:cxnSp>
          <p:nvCxnSpPr>
            <p:cNvPr id="155" name="Straight Connector 17"/>
            <p:cNvCxnSpPr/>
            <p:nvPr/>
          </p:nvCxnSpPr>
          <p:spPr>
            <a:xfrm>
              <a:off x="7076160" y="0"/>
              <a:ext cx="360" cy="6858000"/>
            </a:xfrm>
            <a:prstGeom prst="straightConnector1">
              <a:avLst/>
            </a:prstGeom>
            <a:ln w="12700">
              <a:solidFill>
                <a:srgbClr val="BCBCBC">
                  <a:alpha val="30000"/>
                </a:srgbClr>
              </a:solidFill>
              <a:prstDash val="sysDot"/>
            </a:ln>
          </p:spPr>
        </p:cxnSp>
        <p:cxnSp>
          <p:nvCxnSpPr>
            <p:cNvPr id="156" name="Straight Connector 18"/>
            <p:cNvCxnSpPr/>
            <p:nvPr/>
          </p:nvCxnSpPr>
          <p:spPr>
            <a:xfrm>
              <a:off x="8059680" y="0"/>
              <a:ext cx="360" cy="6858000"/>
            </a:xfrm>
            <a:prstGeom prst="straightConnector1">
              <a:avLst/>
            </a:prstGeom>
            <a:ln w="12700">
              <a:solidFill>
                <a:srgbClr val="BCBCBC">
                  <a:alpha val="30000"/>
                </a:srgbClr>
              </a:solidFill>
              <a:prstDash val="sysDot"/>
            </a:ln>
          </p:spPr>
        </p:cxnSp>
        <p:cxnSp>
          <p:nvCxnSpPr>
            <p:cNvPr id="157" name="Straight Connector 19"/>
            <p:cNvCxnSpPr/>
            <p:nvPr/>
          </p:nvCxnSpPr>
          <p:spPr>
            <a:xfrm>
              <a:off x="9042840" y="0"/>
              <a:ext cx="360" cy="6858000"/>
            </a:xfrm>
            <a:prstGeom prst="straightConnector1">
              <a:avLst/>
            </a:prstGeom>
            <a:ln w="12700">
              <a:solidFill>
                <a:srgbClr val="BCBCBC">
                  <a:alpha val="30000"/>
                </a:srgbClr>
              </a:solidFill>
              <a:prstDash val="sysDot"/>
            </a:ln>
          </p:spPr>
        </p:cxnSp>
        <p:cxnSp>
          <p:nvCxnSpPr>
            <p:cNvPr id="158" name="Straight Connector 20"/>
            <p:cNvCxnSpPr/>
            <p:nvPr/>
          </p:nvCxnSpPr>
          <p:spPr>
            <a:xfrm>
              <a:off x="10026360" y="0"/>
              <a:ext cx="360" cy="6858000"/>
            </a:xfrm>
            <a:prstGeom prst="straightConnector1">
              <a:avLst/>
            </a:prstGeom>
            <a:ln w="12700">
              <a:solidFill>
                <a:srgbClr val="BCBCBC">
                  <a:alpha val="30000"/>
                </a:srgbClr>
              </a:solidFill>
              <a:prstDash val="sysDot"/>
            </a:ln>
          </p:spPr>
        </p:cxnSp>
        <p:cxnSp>
          <p:nvCxnSpPr>
            <p:cNvPr id="159" name="Straight Connector 21"/>
            <p:cNvCxnSpPr/>
            <p:nvPr/>
          </p:nvCxnSpPr>
          <p:spPr>
            <a:xfrm>
              <a:off x="11009520" y="0"/>
              <a:ext cx="360" cy="6858000"/>
            </a:xfrm>
            <a:prstGeom prst="straightConnector1">
              <a:avLst/>
            </a:prstGeom>
            <a:ln w="12700">
              <a:solidFill>
                <a:srgbClr val="BCBCBC">
                  <a:alpha val="30000"/>
                </a:srgbClr>
              </a:solidFill>
              <a:prstDash val="sysDot"/>
            </a:ln>
          </p:spPr>
        </p:cxnSp>
        <p:cxnSp>
          <p:nvCxnSpPr>
            <p:cNvPr id="160" name="Straight Connector 22"/>
            <p:cNvCxnSpPr/>
            <p:nvPr/>
          </p:nvCxnSpPr>
          <p:spPr>
            <a:xfrm>
              <a:off x="12185640" y="0"/>
              <a:ext cx="360" cy="6858000"/>
            </a:xfrm>
            <a:prstGeom prst="straightConnector1">
              <a:avLst/>
            </a:prstGeom>
            <a:ln w="12700">
              <a:solidFill>
                <a:srgbClr val="BCBCBC">
                  <a:alpha val="30000"/>
                </a:srgbClr>
              </a:solidFill>
              <a:prstDash val="sysDot"/>
            </a:ln>
          </p:spPr>
        </p:cxnSp>
        <p:cxnSp>
          <p:nvCxnSpPr>
            <p:cNvPr id="161" name="Straight Connector 23"/>
            <p:cNvCxnSpPr/>
            <p:nvPr/>
          </p:nvCxnSpPr>
          <p:spPr>
            <a:xfrm>
              <a:off x="0" y="171360"/>
              <a:ext cx="12192120" cy="360"/>
            </a:xfrm>
            <a:prstGeom prst="straightConnector1">
              <a:avLst/>
            </a:prstGeom>
            <a:ln w="12700">
              <a:solidFill>
                <a:srgbClr val="BCBCBC">
                  <a:alpha val="30000"/>
                </a:srgbClr>
              </a:solidFill>
              <a:prstDash val="sysDot"/>
            </a:ln>
          </p:spPr>
        </p:cxnSp>
        <p:cxnSp>
          <p:nvCxnSpPr>
            <p:cNvPr id="162" name="Straight Connector 24"/>
            <p:cNvCxnSpPr/>
            <p:nvPr/>
          </p:nvCxnSpPr>
          <p:spPr>
            <a:xfrm>
              <a:off x="0" y="714240"/>
              <a:ext cx="12192120" cy="360"/>
            </a:xfrm>
            <a:prstGeom prst="straightConnector1">
              <a:avLst/>
            </a:prstGeom>
            <a:ln w="12700">
              <a:solidFill>
                <a:srgbClr val="BCBCBC">
                  <a:alpha val="30000"/>
                </a:srgbClr>
              </a:solidFill>
              <a:prstDash val="sysDot"/>
            </a:ln>
          </p:spPr>
        </p:cxnSp>
        <p:cxnSp>
          <p:nvCxnSpPr>
            <p:cNvPr id="163" name="Straight Connector 25"/>
            <p:cNvCxnSpPr/>
            <p:nvPr/>
          </p:nvCxnSpPr>
          <p:spPr>
            <a:xfrm>
              <a:off x="0" y="1257120"/>
              <a:ext cx="12192120" cy="360"/>
            </a:xfrm>
            <a:prstGeom prst="straightConnector1">
              <a:avLst/>
            </a:prstGeom>
            <a:ln w="12700">
              <a:solidFill>
                <a:srgbClr val="BCBCBC">
                  <a:alpha val="30000"/>
                </a:srgbClr>
              </a:solidFill>
              <a:prstDash val="sysDot"/>
            </a:ln>
          </p:spPr>
        </p:cxnSp>
        <p:cxnSp>
          <p:nvCxnSpPr>
            <p:cNvPr id="164" name="Straight Connector 26"/>
            <p:cNvCxnSpPr/>
            <p:nvPr/>
          </p:nvCxnSpPr>
          <p:spPr>
            <a:xfrm>
              <a:off x="0" y="1800000"/>
              <a:ext cx="12192120" cy="360"/>
            </a:xfrm>
            <a:prstGeom prst="straightConnector1">
              <a:avLst/>
            </a:prstGeom>
            <a:ln w="12700">
              <a:solidFill>
                <a:srgbClr val="BCBCBC">
                  <a:alpha val="30000"/>
                </a:srgbClr>
              </a:solidFill>
              <a:prstDash val="sysDot"/>
            </a:ln>
          </p:spPr>
        </p:cxnSp>
        <p:cxnSp>
          <p:nvCxnSpPr>
            <p:cNvPr id="165" name="Straight Connector 27"/>
            <p:cNvCxnSpPr/>
            <p:nvPr/>
          </p:nvCxnSpPr>
          <p:spPr>
            <a:xfrm>
              <a:off x="0" y="2343240"/>
              <a:ext cx="12192120" cy="360"/>
            </a:xfrm>
            <a:prstGeom prst="straightConnector1">
              <a:avLst/>
            </a:prstGeom>
            <a:ln w="12700">
              <a:solidFill>
                <a:srgbClr val="BCBCBC">
                  <a:alpha val="30000"/>
                </a:srgbClr>
              </a:solidFill>
              <a:prstDash val="sysDot"/>
            </a:ln>
          </p:spPr>
        </p:cxnSp>
        <p:cxnSp>
          <p:nvCxnSpPr>
            <p:cNvPr id="166" name="Straight Connector 28"/>
            <p:cNvCxnSpPr/>
            <p:nvPr/>
          </p:nvCxnSpPr>
          <p:spPr>
            <a:xfrm>
              <a:off x="0" y="2886120"/>
              <a:ext cx="12192120" cy="360"/>
            </a:xfrm>
            <a:prstGeom prst="straightConnector1">
              <a:avLst/>
            </a:prstGeom>
            <a:ln w="12700">
              <a:solidFill>
                <a:srgbClr val="BCBCBC">
                  <a:alpha val="30000"/>
                </a:srgbClr>
              </a:solidFill>
              <a:prstDash val="sysDot"/>
            </a:ln>
          </p:spPr>
        </p:cxnSp>
        <p:cxnSp>
          <p:nvCxnSpPr>
            <p:cNvPr id="167" name="Straight Connector 29"/>
            <p:cNvCxnSpPr/>
            <p:nvPr/>
          </p:nvCxnSpPr>
          <p:spPr>
            <a:xfrm>
              <a:off x="0" y="3429000"/>
              <a:ext cx="12192120" cy="360"/>
            </a:xfrm>
            <a:prstGeom prst="straightConnector1">
              <a:avLst/>
            </a:prstGeom>
            <a:ln w="12700">
              <a:solidFill>
                <a:srgbClr val="BCBCBC">
                  <a:alpha val="30000"/>
                </a:srgbClr>
              </a:solidFill>
              <a:prstDash val="sysDot"/>
            </a:ln>
          </p:spPr>
        </p:cxnSp>
        <p:cxnSp>
          <p:nvCxnSpPr>
            <p:cNvPr id="168" name="Straight Connector 30"/>
            <p:cNvCxnSpPr/>
            <p:nvPr/>
          </p:nvCxnSpPr>
          <p:spPr>
            <a:xfrm>
              <a:off x="0" y="3971880"/>
              <a:ext cx="12192120" cy="360"/>
            </a:xfrm>
            <a:prstGeom prst="straightConnector1">
              <a:avLst/>
            </a:prstGeom>
            <a:ln w="12700">
              <a:solidFill>
                <a:srgbClr val="BCBCBC">
                  <a:alpha val="30000"/>
                </a:srgbClr>
              </a:solidFill>
              <a:prstDash val="sysDot"/>
            </a:ln>
          </p:spPr>
        </p:cxnSp>
        <p:cxnSp>
          <p:nvCxnSpPr>
            <p:cNvPr id="169" name="Straight Connector 31"/>
            <p:cNvCxnSpPr/>
            <p:nvPr/>
          </p:nvCxnSpPr>
          <p:spPr>
            <a:xfrm>
              <a:off x="0" y="4514760"/>
              <a:ext cx="12192120" cy="360"/>
            </a:xfrm>
            <a:prstGeom prst="straightConnector1">
              <a:avLst/>
            </a:prstGeom>
            <a:ln w="12700">
              <a:solidFill>
                <a:srgbClr val="BCBCBC">
                  <a:alpha val="30000"/>
                </a:srgbClr>
              </a:solidFill>
              <a:prstDash val="sysDot"/>
            </a:ln>
          </p:spPr>
        </p:cxnSp>
        <p:cxnSp>
          <p:nvCxnSpPr>
            <p:cNvPr id="170" name="Straight Connector 32"/>
            <p:cNvCxnSpPr/>
            <p:nvPr/>
          </p:nvCxnSpPr>
          <p:spPr>
            <a:xfrm>
              <a:off x="0" y="5057640"/>
              <a:ext cx="12192120" cy="360"/>
            </a:xfrm>
            <a:prstGeom prst="straightConnector1">
              <a:avLst/>
            </a:prstGeom>
            <a:ln w="12700">
              <a:solidFill>
                <a:srgbClr val="BCBCBC">
                  <a:alpha val="30000"/>
                </a:srgbClr>
              </a:solidFill>
              <a:prstDash val="sysDot"/>
            </a:ln>
          </p:spPr>
        </p:cxnSp>
        <p:cxnSp>
          <p:nvCxnSpPr>
            <p:cNvPr id="171" name="Straight Connector 33"/>
            <p:cNvCxnSpPr/>
            <p:nvPr/>
          </p:nvCxnSpPr>
          <p:spPr>
            <a:xfrm>
              <a:off x="0" y="5600520"/>
              <a:ext cx="12192120" cy="360"/>
            </a:xfrm>
            <a:prstGeom prst="straightConnector1">
              <a:avLst/>
            </a:prstGeom>
            <a:ln w="12700">
              <a:solidFill>
                <a:srgbClr val="BCBCBC">
                  <a:alpha val="30000"/>
                </a:srgbClr>
              </a:solidFill>
              <a:prstDash val="sysDot"/>
            </a:ln>
          </p:spPr>
        </p:cxnSp>
        <p:cxnSp>
          <p:nvCxnSpPr>
            <p:cNvPr id="172" name="Straight Connector 34"/>
            <p:cNvCxnSpPr/>
            <p:nvPr/>
          </p:nvCxnSpPr>
          <p:spPr>
            <a:xfrm>
              <a:off x="0" y="6857640"/>
              <a:ext cx="12192120" cy="360"/>
            </a:xfrm>
            <a:prstGeom prst="straightConnector1">
              <a:avLst/>
            </a:prstGeom>
            <a:ln w="12700">
              <a:solidFill>
                <a:srgbClr val="BCBCBC">
                  <a:alpha val="30000"/>
                </a:srgbClr>
              </a:solidFill>
              <a:prstDash val="sysDot"/>
            </a:ln>
          </p:spPr>
        </p:cxnSp>
        <p:cxnSp>
          <p:nvCxnSpPr>
            <p:cNvPr id="173" name="Straight Connector 35"/>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174" name="Straight Connector 36"/>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175" name="Straight Connector 37"/>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176" name="Right Triangle 38">
            <a:extLst>
              <a:ext uri="{C183D7F6-B498-43B3-948B-1728B52AA6E4}">
                <adec:decorative xmlns:adec="http://schemas.microsoft.com/office/drawing/2017/decorative" val="1"/>
              </a:ext>
            </a:extLst>
          </p:cNvPr>
          <p:cNvSpPr/>
          <p:nvPr/>
        </p:nvSpPr>
        <p:spPr>
          <a:xfrm rot="18900000">
            <a:off x="7769880" y="-28692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dk1"/>
              </a:solidFill>
              <a:uFillTx/>
              <a:latin typeface="Grandview"/>
            </a:endParaRPr>
          </a:p>
        </p:txBody>
      </p:sp>
      <p:sp>
        <p:nvSpPr>
          <p:cNvPr id="177" name="PlaceHolder 1"/>
          <p:cNvSpPr>
            <a:spLocks noGrp="1"/>
          </p:cNvSpPr>
          <p:nvPr>
            <p:ph type="title"/>
          </p:nvPr>
        </p:nvSpPr>
        <p:spPr>
          <a:xfrm>
            <a:off x="7707600" y="715680"/>
            <a:ext cx="3295440" cy="5026320"/>
          </a:xfrm>
          <a:prstGeom prst="rect">
            <a:avLst/>
          </a:prstGeom>
          <a:noFill/>
          <a:ln w="0">
            <a:noFill/>
          </a:ln>
        </p:spPr>
        <p:txBody>
          <a:bodyPr vert="eaVert"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Click to edit Master title style</a:t>
            </a:r>
            <a:endParaRPr lang="en-US" sz="4400" b="0" u="none" strike="noStrike">
              <a:solidFill>
                <a:schemeClr val="dk1"/>
              </a:solidFill>
              <a:uFillTx/>
              <a:latin typeface="Grandview"/>
            </a:endParaRPr>
          </a:p>
        </p:txBody>
      </p:sp>
      <p:sp>
        <p:nvSpPr>
          <p:cNvPr id="178" name="PlaceHolder 2"/>
          <p:cNvSpPr>
            <a:spLocks noGrp="1"/>
          </p:cNvSpPr>
          <p:nvPr>
            <p:ph type="body"/>
          </p:nvPr>
        </p:nvSpPr>
        <p:spPr>
          <a:xfrm>
            <a:off x="683640" y="715680"/>
            <a:ext cx="6770160" cy="5026320"/>
          </a:xfrm>
          <a:prstGeom prst="rect">
            <a:avLst/>
          </a:prstGeom>
          <a:noFill/>
          <a:ln w="0">
            <a:noFill/>
          </a:ln>
        </p:spPr>
        <p:txBody>
          <a:bodyPr vert="eaVert" lIns="91440" tIns="45720" rIns="91440" bIns="45720" anchor="t">
            <a:noAutofit/>
          </a:bodyPr>
          <a:lstStyle/>
          <a:p>
            <a:pPr marL="228600" indent="-228600" defTabSz="914400">
              <a:lnSpc>
                <a:spcPct val="110000"/>
              </a:lnSpc>
              <a:spcBef>
                <a:spcPts val="1001"/>
              </a:spcBef>
              <a:buClr>
                <a:srgbClr val="7AA6B4"/>
              </a:buClr>
              <a:buSzPct val="75000"/>
              <a:buFont typeface="Wingdings" charset="2"/>
              <a:buChar char=""/>
            </a:pPr>
            <a:r>
              <a:rPr lang="en-US" sz="2000" b="0" u="none" strike="noStrike">
                <a:solidFill>
                  <a:schemeClr val="dk2"/>
                </a:solidFill>
                <a:uFillTx/>
                <a:latin typeface="Grandview"/>
              </a:rPr>
              <a:t>Click to edit Master text styles</a:t>
            </a:r>
          </a:p>
          <a:p>
            <a:pPr marL="457200" lvl="1" indent="-228600" defTabSz="914400">
              <a:lnSpc>
                <a:spcPct val="110000"/>
              </a:lnSpc>
              <a:spcBef>
                <a:spcPts val="499"/>
              </a:spcBef>
              <a:buClr>
                <a:srgbClr val="7AA6B4"/>
              </a:buClr>
              <a:buSzPct val="75000"/>
              <a:buFont typeface="Wingdings" charset="2"/>
              <a:buChar char=""/>
            </a:pPr>
            <a:r>
              <a:rPr lang="en-US" sz="1800" b="0" u="none" strike="noStrike">
                <a:solidFill>
                  <a:schemeClr val="dk2"/>
                </a:solidFill>
                <a:uFillTx/>
                <a:latin typeface="Grandview"/>
              </a:rPr>
              <a:t>Second level</a:t>
            </a:r>
          </a:p>
          <a:p>
            <a:pPr marL="685800" lvl="2" indent="-228600" defTabSz="914400">
              <a:lnSpc>
                <a:spcPct val="110000"/>
              </a:lnSpc>
              <a:spcBef>
                <a:spcPts val="499"/>
              </a:spcBef>
              <a:buClr>
                <a:srgbClr val="7AA6B4"/>
              </a:buClr>
              <a:buSzPct val="75000"/>
              <a:buFont typeface="Wingdings" charset="2"/>
              <a:buChar char=""/>
            </a:pPr>
            <a:r>
              <a:rPr lang="en-US" sz="1600" b="0" u="none" strike="noStrike">
                <a:solidFill>
                  <a:schemeClr val="dk2"/>
                </a:solidFill>
                <a:uFillTx/>
                <a:latin typeface="Grandview"/>
              </a:rPr>
              <a:t>Third level</a:t>
            </a:r>
          </a:p>
          <a:p>
            <a:pPr marL="914400" lvl="3" indent="-228600" defTabSz="914400">
              <a:lnSpc>
                <a:spcPct val="110000"/>
              </a:lnSpc>
              <a:spcBef>
                <a:spcPts val="499"/>
              </a:spcBef>
              <a:buClr>
                <a:srgbClr val="7AA6B4"/>
              </a:buClr>
              <a:buSzPct val="75000"/>
              <a:buFont typeface="Wingdings" charset="2"/>
              <a:buChar char=""/>
            </a:pPr>
            <a:r>
              <a:rPr lang="en-US" sz="1400" b="0" u="none" strike="noStrike">
                <a:solidFill>
                  <a:schemeClr val="dk2"/>
                </a:solidFill>
                <a:uFillTx/>
                <a:latin typeface="Grandview"/>
              </a:rPr>
              <a:t>Fourth level</a:t>
            </a:r>
          </a:p>
          <a:p>
            <a:pPr marL="1143000" lvl="4" indent="-228600" defTabSz="914400">
              <a:lnSpc>
                <a:spcPct val="110000"/>
              </a:lnSpc>
              <a:spcBef>
                <a:spcPts val="499"/>
              </a:spcBef>
              <a:buClr>
                <a:srgbClr val="7AA6B4"/>
              </a:buClr>
              <a:buSzPct val="75000"/>
              <a:buFont typeface="Wingdings" charset="2"/>
              <a:buChar char=""/>
            </a:pPr>
            <a:r>
              <a:rPr lang="en-US" sz="1400" b="0" u="none" strike="noStrike">
                <a:solidFill>
                  <a:schemeClr val="dk2"/>
                </a:solidFill>
                <a:uFillTx/>
                <a:latin typeface="Grandview"/>
              </a:rPr>
              <a:t>Fifth level</a:t>
            </a:r>
          </a:p>
        </p:txBody>
      </p:sp>
      <p:sp>
        <p:nvSpPr>
          <p:cNvPr id="179" name="PlaceHolder 3"/>
          <p:cNvSpPr>
            <a:spLocks noGrp="1"/>
          </p:cNvSpPr>
          <p:nvPr>
            <p:ph type="dt" idx="7"/>
          </p:nvPr>
        </p:nvSpPr>
        <p:spPr>
          <a:xfrm>
            <a:off x="683640" y="6215760"/>
            <a:ext cx="3843360" cy="416880"/>
          </a:xfrm>
          <a:prstGeom prst="rect">
            <a:avLst/>
          </a:prstGeom>
          <a:noFill/>
          <a:ln w="0">
            <a:noFill/>
          </a:ln>
        </p:spPr>
        <p:txBody>
          <a:bodyPr lIns="91440" tIns="45720" rIns="91440" bIns="45720" anchor="ctr">
            <a:noAutofit/>
          </a:bodyPr>
          <a:lstStyle>
            <a:lvl1pPr indent="0" defTabSz="914400">
              <a:lnSpc>
                <a:spcPct val="100000"/>
              </a:lnSpc>
              <a:buNone/>
              <a:defRPr lang="en-US" sz="900" b="0" u="none" strike="noStrike">
                <a:solidFill>
                  <a:schemeClr val="dk1">
                    <a:tint val="75000"/>
                  </a:schemeClr>
                </a:solidFill>
                <a:uFillTx/>
                <a:latin typeface="Grandview"/>
              </a:defRPr>
            </a:lvl1pPr>
          </a:lstStyle>
          <a:p>
            <a:pPr indent="0" defTabSz="914400">
              <a:lnSpc>
                <a:spcPct val="100000"/>
              </a:lnSpc>
              <a:buNone/>
            </a:pPr>
            <a:r>
              <a:rPr lang="en-US" sz="900" b="0" u="none" strike="noStrike">
                <a:solidFill>
                  <a:schemeClr val="dk1">
                    <a:tint val="75000"/>
                  </a:schemeClr>
                </a:solidFill>
                <a:uFillTx/>
                <a:latin typeface="Grandview"/>
              </a:rPr>
              <a:t> </a:t>
            </a:r>
            <a:endParaRPr lang="en-US" sz="900" b="0" u="none" strike="noStrike">
              <a:solidFill>
                <a:srgbClr val="000000"/>
              </a:solidFill>
              <a:uFillTx/>
              <a:latin typeface="Times New Roman"/>
            </a:endParaRPr>
          </a:p>
        </p:txBody>
      </p:sp>
      <p:sp>
        <p:nvSpPr>
          <p:cNvPr id="180" name="PlaceHolder 4"/>
          <p:cNvSpPr>
            <a:spLocks noGrp="1"/>
          </p:cNvSpPr>
          <p:nvPr>
            <p:ph type="ftr" idx="8"/>
          </p:nvPr>
        </p:nvSpPr>
        <p:spPr>
          <a:xfrm>
            <a:off x="691200" y="236520"/>
            <a:ext cx="4114440" cy="4168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uFillTx/>
                <a:latin typeface="Times New Roman"/>
              </a:defRPr>
            </a:lvl1pPr>
          </a:lstStyle>
          <a:p>
            <a:pPr indent="0" algn="ctr">
              <a:buNone/>
            </a:pPr>
            <a:r>
              <a:rPr lang="en-US" sz="1400" b="0" u="none" strike="noStrike">
                <a:solidFill>
                  <a:srgbClr val="000000"/>
                </a:solidFill>
                <a:uFillTx/>
                <a:latin typeface="Times New Roman"/>
              </a:rPr>
              <a:t> </a:t>
            </a:r>
          </a:p>
        </p:txBody>
      </p:sp>
      <p:sp>
        <p:nvSpPr>
          <p:cNvPr id="181" name="PlaceHolder 5"/>
          <p:cNvSpPr>
            <a:spLocks noGrp="1"/>
          </p:cNvSpPr>
          <p:nvPr>
            <p:ph type="sldNum" idx="9"/>
          </p:nvPr>
        </p:nvSpPr>
        <p:spPr>
          <a:xfrm>
            <a:off x="11003760" y="6215760"/>
            <a:ext cx="978840" cy="416880"/>
          </a:xfrm>
          <a:prstGeom prst="rect">
            <a:avLst/>
          </a:prstGeom>
          <a:noFill/>
          <a:ln w="0">
            <a:noFill/>
          </a:ln>
        </p:spPr>
        <p:txBody>
          <a:bodyPr lIns="91440" tIns="45720" rIns="91440" bIns="45720" anchor="ctr">
            <a:noAutofit/>
          </a:bodyPr>
          <a:lstStyle>
            <a:lvl1pPr indent="0" algn="ctr" defTabSz="914400">
              <a:lnSpc>
                <a:spcPct val="100000"/>
              </a:lnSpc>
              <a:buNone/>
              <a:defRPr lang="en-US" sz="900" b="0" u="none" strike="noStrike">
                <a:solidFill>
                  <a:schemeClr val="dk1">
                    <a:tint val="75000"/>
                  </a:schemeClr>
                </a:solidFill>
                <a:uFillTx/>
                <a:latin typeface="Grandview"/>
              </a:defRPr>
            </a:lvl1pPr>
          </a:lstStyle>
          <a:p>
            <a:pPr indent="0" algn="ctr" defTabSz="914400">
              <a:lnSpc>
                <a:spcPct val="100000"/>
              </a:lnSpc>
              <a:buNone/>
            </a:pPr>
            <a:fld id="{570313AC-89E9-456A-B082-3B6BD40C47E4}" type="slidenum">
              <a:rPr lang="en-US" sz="900" b="0" u="none" strike="noStrike">
                <a:solidFill>
                  <a:schemeClr val="dk1">
                    <a:tint val="75000"/>
                  </a:schemeClr>
                </a:solidFill>
                <a:uFillTx/>
                <a:latin typeface="Grandview"/>
              </a:rPr>
              <a:t>‹#›</a:t>
            </a:fld>
            <a:endParaRPr lang="en-US" sz="9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82" name="Group 38">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183" name="Straight Connector 39"/>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184" name="Straight Connector 40"/>
            <p:cNvCxnSpPr/>
            <p:nvPr/>
          </p:nvCxnSpPr>
          <p:spPr>
            <a:xfrm>
              <a:off x="0" y="0"/>
              <a:ext cx="360" cy="6858000"/>
            </a:xfrm>
            <a:prstGeom prst="straightConnector1">
              <a:avLst/>
            </a:prstGeom>
            <a:ln w="12700">
              <a:solidFill>
                <a:srgbClr val="BCBCBC">
                  <a:alpha val="30000"/>
                </a:srgbClr>
              </a:solidFill>
              <a:prstDash val="sysDot"/>
            </a:ln>
          </p:spPr>
        </p:cxnSp>
        <p:cxnSp>
          <p:nvCxnSpPr>
            <p:cNvPr id="185" name="Straight Connector 41"/>
            <p:cNvCxnSpPr/>
            <p:nvPr/>
          </p:nvCxnSpPr>
          <p:spPr>
            <a:xfrm>
              <a:off x="11993040" y="0"/>
              <a:ext cx="360" cy="6858000"/>
            </a:xfrm>
            <a:prstGeom prst="straightConnector1">
              <a:avLst/>
            </a:prstGeom>
            <a:ln w="12700">
              <a:solidFill>
                <a:srgbClr val="BCBCBC">
                  <a:alpha val="30000"/>
                </a:srgbClr>
              </a:solidFill>
              <a:prstDash val="sysDot"/>
            </a:ln>
          </p:spPr>
        </p:cxnSp>
        <p:cxnSp>
          <p:nvCxnSpPr>
            <p:cNvPr id="186" name="Straight Connector 42"/>
            <p:cNvCxnSpPr/>
            <p:nvPr/>
          </p:nvCxnSpPr>
          <p:spPr>
            <a:xfrm>
              <a:off x="192240" y="0"/>
              <a:ext cx="360" cy="6858000"/>
            </a:xfrm>
            <a:prstGeom prst="straightConnector1">
              <a:avLst/>
            </a:prstGeom>
            <a:ln w="12700">
              <a:solidFill>
                <a:srgbClr val="BCBCBC">
                  <a:alpha val="30000"/>
                </a:srgbClr>
              </a:solidFill>
              <a:prstDash val="sysDot"/>
            </a:ln>
          </p:spPr>
        </p:cxnSp>
        <p:cxnSp>
          <p:nvCxnSpPr>
            <p:cNvPr id="187" name="Straight Connector 43"/>
            <p:cNvCxnSpPr/>
            <p:nvPr/>
          </p:nvCxnSpPr>
          <p:spPr>
            <a:xfrm>
              <a:off x="1175760" y="0"/>
              <a:ext cx="360" cy="6858000"/>
            </a:xfrm>
            <a:prstGeom prst="straightConnector1">
              <a:avLst/>
            </a:prstGeom>
            <a:ln w="12700">
              <a:solidFill>
                <a:srgbClr val="BCBCBC">
                  <a:alpha val="30000"/>
                </a:srgbClr>
              </a:solidFill>
              <a:prstDash val="sysDot"/>
            </a:ln>
          </p:spPr>
        </p:cxnSp>
        <p:cxnSp>
          <p:nvCxnSpPr>
            <p:cNvPr id="188" name="Straight Connector 44"/>
            <p:cNvCxnSpPr/>
            <p:nvPr/>
          </p:nvCxnSpPr>
          <p:spPr>
            <a:xfrm>
              <a:off x="2159280" y="0"/>
              <a:ext cx="360" cy="6858000"/>
            </a:xfrm>
            <a:prstGeom prst="straightConnector1">
              <a:avLst/>
            </a:prstGeom>
            <a:ln w="12700">
              <a:solidFill>
                <a:srgbClr val="BCBCBC">
                  <a:alpha val="30000"/>
                </a:srgbClr>
              </a:solidFill>
              <a:prstDash val="sysDot"/>
            </a:ln>
          </p:spPr>
        </p:cxnSp>
        <p:cxnSp>
          <p:nvCxnSpPr>
            <p:cNvPr id="189" name="Straight Connector 47"/>
            <p:cNvCxnSpPr/>
            <p:nvPr/>
          </p:nvCxnSpPr>
          <p:spPr>
            <a:xfrm>
              <a:off x="3142440" y="0"/>
              <a:ext cx="360" cy="6858000"/>
            </a:xfrm>
            <a:prstGeom prst="straightConnector1">
              <a:avLst/>
            </a:prstGeom>
            <a:ln w="12700">
              <a:solidFill>
                <a:srgbClr val="BCBCBC">
                  <a:alpha val="30000"/>
                </a:srgbClr>
              </a:solidFill>
              <a:prstDash val="sysDot"/>
            </a:ln>
          </p:spPr>
        </p:cxnSp>
        <p:cxnSp>
          <p:nvCxnSpPr>
            <p:cNvPr id="190" name="Straight Connector 48"/>
            <p:cNvCxnSpPr/>
            <p:nvPr/>
          </p:nvCxnSpPr>
          <p:spPr>
            <a:xfrm>
              <a:off x="4125960" y="0"/>
              <a:ext cx="360" cy="6858000"/>
            </a:xfrm>
            <a:prstGeom prst="straightConnector1">
              <a:avLst/>
            </a:prstGeom>
            <a:ln w="12700">
              <a:solidFill>
                <a:srgbClr val="BCBCBC">
                  <a:alpha val="30000"/>
                </a:srgbClr>
              </a:solidFill>
              <a:prstDash val="sysDot"/>
            </a:ln>
          </p:spPr>
        </p:cxnSp>
        <p:cxnSp>
          <p:nvCxnSpPr>
            <p:cNvPr id="191" name="Straight Connector 49"/>
            <p:cNvCxnSpPr/>
            <p:nvPr/>
          </p:nvCxnSpPr>
          <p:spPr>
            <a:xfrm>
              <a:off x="5109480" y="0"/>
              <a:ext cx="360" cy="6858000"/>
            </a:xfrm>
            <a:prstGeom prst="straightConnector1">
              <a:avLst/>
            </a:prstGeom>
            <a:ln w="12700">
              <a:solidFill>
                <a:srgbClr val="BCBCBC">
                  <a:alpha val="30000"/>
                </a:srgbClr>
              </a:solidFill>
              <a:prstDash val="sysDot"/>
            </a:ln>
          </p:spPr>
        </p:cxnSp>
        <p:cxnSp>
          <p:nvCxnSpPr>
            <p:cNvPr id="192" name="Straight Connector 50"/>
            <p:cNvCxnSpPr/>
            <p:nvPr/>
          </p:nvCxnSpPr>
          <p:spPr>
            <a:xfrm>
              <a:off x="6092640" y="0"/>
              <a:ext cx="360" cy="6858000"/>
            </a:xfrm>
            <a:prstGeom prst="straightConnector1">
              <a:avLst/>
            </a:prstGeom>
            <a:ln w="12700">
              <a:solidFill>
                <a:srgbClr val="BCBCBC">
                  <a:alpha val="30000"/>
                </a:srgbClr>
              </a:solidFill>
              <a:prstDash val="sysDot"/>
            </a:ln>
          </p:spPr>
        </p:cxnSp>
        <p:cxnSp>
          <p:nvCxnSpPr>
            <p:cNvPr id="193" name="Straight Connector 51"/>
            <p:cNvCxnSpPr/>
            <p:nvPr/>
          </p:nvCxnSpPr>
          <p:spPr>
            <a:xfrm>
              <a:off x="7076160" y="0"/>
              <a:ext cx="360" cy="6858000"/>
            </a:xfrm>
            <a:prstGeom prst="straightConnector1">
              <a:avLst/>
            </a:prstGeom>
            <a:ln w="12700">
              <a:solidFill>
                <a:srgbClr val="BCBCBC">
                  <a:alpha val="30000"/>
                </a:srgbClr>
              </a:solidFill>
              <a:prstDash val="sysDot"/>
            </a:ln>
          </p:spPr>
        </p:cxnSp>
        <p:cxnSp>
          <p:nvCxnSpPr>
            <p:cNvPr id="194" name="Straight Connector 52"/>
            <p:cNvCxnSpPr/>
            <p:nvPr/>
          </p:nvCxnSpPr>
          <p:spPr>
            <a:xfrm>
              <a:off x="8059680" y="0"/>
              <a:ext cx="360" cy="6858000"/>
            </a:xfrm>
            <a:prstGeom prst="straightConnector1">
              <a:avLst/>
            </a:prstGeom>
            <a:ln w="12700">
              <a:solidFill>
                <a:srgbClr val="BCBCBC">
                  <a:alpha val="30000"/>
                </a:srgbClr>
              </a:solidFill>
              <a:prstDash val="sysDot"/>
            </a:ln>
          </p:spPr>
        </p:cxnSp>
        <p:cxnSp>
          <p:nvCxnSpPr>
            <p:cNvPr id="195" name="Straight Connector 53"/>
            <p:cNvCxnSpPr/>
            <p:nvPr/>
          </p:nvCxnSpPr>
          <p:spPr>
            <a:xfrm>
              <a:off x="9042840" y="0"/>
              <a:ext cx="360" cy="6858000"/>
            </a:xfrm>
            <a:prstGeom prst="straightConnector1">
              <a:avLst/>
            </a:prstGeom>
            <a:ln w="12700">
              <a:solidFill>
                <a:srgbClr val="BCBCBC">
                  <a:alpha val="30000"/>
                </a:srgbClr>
              </a:solidFill>
              <a:prstDash val="sysDot"/>
            </a:ln>
          </p:spPr>
        </p:cxnSp>
        <p:cxnSp>
          <p:nvCxnSpPr>
            <p:cNvPr id="196" name="Straight Connector 54"/>
            <p:cNvCxnSpPr/>
            <p:nvPr/>
          </p:nvCxnSpPr>
          <p:spPr>
            <a:xfrm>
              <a:off x="10026360" y="0"/>
              <a:ext cx="360" cy="6858000"/>
            </a:xfrm>
            <a:prstGeom prst="straightConnector1">
              <a:avLst/>
            </a:prstGeom>
            <a:ln w="12700">
              <a:solidFill>
                <a:srgbClr val="BCBCBC">
                  <a:alpha val="30000"/>
                </a:srgbClr>
              </a:solidFill>
              <a:prstDash val="sysDot"/>
            </a:ln>
          </p:spPr>
        </p:cxnSp>
        <p:cxnSp>
          <p:nvCxnSpPr>
            <p:cNvPr id="197" name="Straight Connector 55"/>
            <p:cNvCxnSpPr/>
            <p:nvPr/>
          </p:nvCxnSpPr>
          <p:spPr>
            <a:xfrm>
              <a:off x="11009520" y="0"/>
              <a:ext cx="360" cy="6858000"/>
            </a:xfrm>
            <a:prstGeom prst="straightConnector1">
              <a:avLst/>
            </a:prstGeom>
            <a:ln w="12700">
              <a:solidFill>
                <a:srgbClr val="BCBCBC">
                  <a:alpha val="30000"/>
                </a:srgbClr>
              </a:solidFill>
              <a:prstDash val="sysDot"/>
            </a:ln>
          </p:spPr>
        </p:cxnSp>
        <p:cxnSp>
          <p:nvCxnSpPr>
            <p:cNvPr id="198" name="Straight Connector 56"/>
            <p:cNvCxnSpPr/>
            <p:nvPr/>
          </p:nvCxnSpPr>
          <p:spPr>
            <a:xfrm>
              <a:off x="12185640" y="0"/>
              <a:ext cx="360" cy="6858000"/>
            </a:xfrm>
            <a:prstGeom prst="straightConnector1">
              <a:avLst/>
            </a:prstGeom>
            <a:ln w="12700">
              <a:solidFill>
                <a:srgbClr val="BCBCBC">
                  <a:alpha val="30000"/>
                </a:srgbClr>
              </a:solidFill>
              <a:prstDash val="sysDot"/>
            </a:ln>
          </p:spPr>
        </p:cxnSp>
        <p:cxnSp>
          <p:nvCxnSpPr>
            <p:cNvPr id="199" name="Straight Connector 57"/>
            <p:cNvCxnSpPr/>
            <p:nvPr/>
          </p:nvCxnSpPr>
          <p:spPr>
            <a:xfrm>
              <a:off x="0" y="171360"/>
              <a:ext cx="12192120" cy="360"/>
            </a:xfrm>
            <a:prstGeom prst="straightConnector1">
              <a:avLst/>
            </a:prstGeom>
            <a:ln w="12700">
              <a:solidFill>
                <a:srgbClr val="BCBCBC">
                  <a:alpha val="30000"/>
                </a:srgbClr>
              </a:solidFill>
              <a:prstDash val="sysDot"/>
            </a:ln>
          </p:spPr>
        </p:cxnSp>
        <p:cxnSp>
          <p:nvCxnSpPr>
            <p:cNvPr id="200" name="Straight Connector 58"/>
            <p:cNvCxnSpPr/>
            <p:nvPr/>
          </p:nvCxnSpPr>
          <p:spPr>
            <a:xfrm>
              <a:off x="0" y="714240"/>
              <a:ext cx="12192120" cy="360"/>
            </a:xfrm>
            <a:prstGeom prst="straightConnector1">
              <a:avLst/>
            </a:prstGeom>
            <a:ln w="12700">
              <a:solidFill>
                <a:srgbClr val="BCBCBC">
                  <a:alpha val="30000"/>
                </a:srgbClr>
              </a:solidFill>
              <a:prstDash val="sysDot"/>
            </a:ln>
          </p:spPr>
        </p:cxnSp>
        <p:cxnSp>
          <p:nvCxnSpPr>
            <p:cNvPr id="201" name="Straight Connector 59"/>
            <p:cNvCxnSpPr/>
            <p:nvPr/>
          </p:nvCxnSpPr>
          <p:spPr>
            <a:xfrm>
              <a:off x="0" y="1257120"/>
              <a:ext cx="12192120" cy="360"/>
            </a:xfrm>
            <a:prstGeom prst="straightConnector1">
              <a:avLst/>
            </a:prstGeom>
            <a:ln w="12700">
              <a:solidFill>
                <a:srgbClr val="BCBCBC">
                  <a:alpha val="30000"/>
                </a:srgbClr>
              </a:solidFill>
              <a:prstDash val="sysDot"/>
            </a:ln>
          </p:spPr>
        </p:cxnSp>
        <p:cxnSp>
          <p:nvCxnSpPr>
            <p:cNvPr id="202" name="Straight Connector 60"/>
            <p:cNvCxnSpPr/>
            <p:nvPr/>
          </p:nvCxnSpPr>
          <p:spPr>
            <a:xfrm>
              <a:off x="0" y="1800000"/>
              <a:ext cx="12192120" cy="360"/>
            </a:xfrm>
            <a:prstGeom prst="straightConnector1">
              <a:avLst/>
            </a:prstGeom>
            <a:ln w="12700">
              <a:solidFill>
                <a:srgbClr val="BCBCBC">
                  <a:alpha val="30000"/>
                </a:srgbClr>
              </a:solidFill>
              <a:prstDash val="sysDot"/>
            </a:ln>
          </p:spPr>
        </p:cxnSp>
        <p:cxnSp>
          <p:nvCxnSpPr>
            <p:cNvPr id="203" name="Straight Connector 61"/>
            <p:cNvCxnSpPr/>
            <p:nvPr/>
          </p:nvCxnSpPr>
          <p:spPr>
            <a:xfrm>
              <a:off x="0" y="2343240"/>
              <a:ext cx="12192120" cy="360"/>
            </a:xfrm>
            <a:prstGeom prst="straightConnector1">
              <a:avLst/>
            </a:prstGeom>
            <a:ln w="12700">
              <a:solidFill>
                <a:srgbClr val="BCBCBC">
                  <a:alpha val="30000"/>
                </a:srgbClr>
              </a:solidFill>
              <a:prstDash val="sysDot"/>
            </a:ln>
          </p:spPr>
        </p:cxnSp>
        <p:cxnSp>
          <p:nvCxnSpPr>
            <p:cNvPr id="204" name="Straight Connector 62"/>
            <p:cNvCxnSpPr/>
            <p:nvPr/>
          </p:nvCxnSpPr>
          <p:spPr>
            <a:xfrm>
              <a:off x="0" y="2886120"/>
              <a:ext cx="12192120" cy="360"/>
            </a:xfrm>
            <a:prstGeom prst="straightConnector1">
              <a:avLst/>
            </a:prstGeom>
            <a:ln w="12700">
              <a:solidFill>
                <a:srgbClr val="BCBCBC">
                  <a:alpha val="30000"/>
                </a:srgbClr>
              </a:solidFill>
              <a:prstDash val="sysDot"/>
            </a:ln>
          </p:spPr>
        </p:cxnSp>
        <p:cxnSp>
          <p:nvCxnSpPr>
            <p:cNvPr id="205" name="Straight Connector 63"/>
            <p:cNvCxnSpPr/>
            <p:nvPr/>
          </p:nvCxnSpPr>
          <p:spPr>
            <a:xfrm>
              <a:off x="0" y="3429000"/>
              <a:ext cx="12192120" cy="360"/>
            </a:xfrm>
            <a:prstGeom prst="straightConnector1">
              <a:avLst/>
            </a:prstGeom>
            <a:ln w="12700">
              <a:solidFill>
                <a:srgbClr val="BCBCBC">
                  <a:alpha val="30000"/>
                </a:srgbClr>
              </a:solidFill>
              <a:prstDash val="sysDot"/>
            </a:ln>
          </p:spPr>
        </p:cxnSp>
        <p:cxnSp>
          <p:nvCxnSpPr>
            <p:cNvPr id="206" name="Straight Connector 64"/>
            <p:cNvCxnSpPr/>
            <p:nvPr/>
          </p:nvCxnSpPr>
          <p:spPr>
            <a:xfrm>
              <a:off x="0" y="3971880"/>
              <a:ext cx="12192120" cy="360"/>
            </a:xfrm>
            <a:prstGeom prst="straightConnector1">
              <a:avLst/>
            </a:prstGeom>
            <a:ln w="12700">
              <a:solidFill>
                <a:srgbClr val="BCBCBC">
                  <a:alpha val="30000"/>
                </a:srgbClr>
              </a:solidFill>
              <a:prstDash val="sysDot"/>
            </a:ln>
          </p:spPr>
        </p:cxnSp>
        <p:cxnSp>
          <p:nvCxnSpPr>
            <p:cNvPr id="207" name="Straight Connector 65"/>
            <p:cNvCxnSpPr/>
            <p:nvPr/>
          </p:nvCxnSpPr>
          <p:spPr>
            <a:xfrm>
              <a:off x="0" y="4514760"/>
              <a:ext cx="12192120" cy="360"/>
            </a:xfrm>
            <a:prstGeom prst="straightConnector1">
              <a:avLst/>
            </a:prstGeom>
            <a:ln w="12700">
              <a:solidFill>
                <a:srgbClr val="BCBCBC">
                  <a:alpha val="30000"/>
                </a:srgbClr>
              </a:solidFill>
              <a:prstDash val="sysDot"/>
            </a:ln>
          </p:spPr>
        </p:cxnSp>
        <p:cxnSp>
          <p:nvCxnSpPr>
            <p:cNvPr id="208" name="Straight Connector 66"/>
            <p:cNvCxnSpPr/>
            <p:nvPr/>
          </p:nvCxnSpPr>
          <p:spPr>
            <a:xfrm>
              <a:off x="0" y="5057640"/>
              <a:ext cx="12192120" cy="360"/>
            </a:xfrm>
            <a:prstGeom prst="straightConnector1">
              <a:avLst/>
            </a:prstGeom>
            <a:ln w="12700">
              <a:solidFill>
                <a:srgbClr val="BCBCBC">
                  <a:alpha val="30000"/>
                </a:srgbClr>
              </a:solidFill>
              <a:prstDash val="sysDot"/>
            </a:ln>
          </p:spPr>
        </p:cxnSp>
        <p:cxnSp>
          <p:nvCxnSpPr>
            <p:cNvPr id="209" name="Straight Connector 67"/>
            <p:cNvCxnSpPr/>
            <p:nvPr/>
          </p:nvCxnSpPr>
          <p:spPr>
            <a:xfrm>
              <a:off x="0" y="5600520"/>
              <a:ext cx="12192120" cy="360"/>
            </a:xfrm>
            <a:prstGeom prst="straightConnector1">
              <a:avLst/>
            </a:prstGeom>
            <a:ln w="12700">
              <a:solidFill>
                <a:srgbClr val="BCBCBC">
                  <a:alpha val="30000"/>
                </a:srgbClr>
              </a:solidFill>
              <a:prstDash val="sysDot"/>
            </a:ln>
          </p:spPr>
        </p:cxnSp>
        <p:cxnSp>
          <p:nvCxnSpPr>
            <p:cNvPr id="210" name="Straight Connector 68"/>
            <p:cNvCxnSpPr/>
            <p:nvPr/>
          </p:nvCxnSpPr>
          <p:spPr>
            <a:xfrm>
              <a:off x="0" y="6857640"/>
              <a:ext cx="12192120" cy="360"/>
            </a:xfrm>
            <a:prstGeom prst="straightConnector1">
              <a:avLst/>
            </a:prstGeom>
            <a:ln w="12700">
              <a:solidFill>
                <a:srgbClr val="BCBCBC">
                  <a:alpha val="30000"/>
                </a:srgbClr>
              </a:solidFill>
              <a:prstDash val="sysDot"/>
            </a:ln>
          </p:spPr>
        </p:cxnSp>
        <p:cxnSp>
          <p:nvCxnSpPr>
            <p:cNvPr id="211" name="Straight Connector 69"/>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212" name="Straight Connector 70"/>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213" name="Straight Connector 71"/>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214" name="Right Triangle 6">
            <a:extLst>
              <a:ext uri="{C183D7F6-B498-43B3-948B-1728B52AA6E4}">
                <adec:decorative xmlns:adec="http://schemas.microsoft.com/office/drawing/2017/decorative" val="1"/>
              </a:ext>
            </a:extLst>
          </p:cNvPr>
          <p:cNvSpPr/>
          <p:nvPr/>
        </p:nvSpPr>
        <p:spPr>
          <a:xfrm rot="13500000">
            <a:off x="-280800" y="151632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dk1"/>
              </a:solidFill>
              <a:uFillTx/>
              <a:latin typeface="Grandview"/>
            </a:endParaRPr>
          </a:p>
        </p:txBody>
      </p:sp>
      <p:sp>
        <p:nvSpPr>
          <p:cNvPr id="215"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Click to edit Master title style</a:t>
            </a:r>
            <a:endParaRPr lang="en-US" sz="4400" b="0" u="none" strike="noStrike">
              <a:solidFill>
                <a:schemeClr val="dk1"/>
              </a:solidFill>
              <a:uFillTx/>
              <a:latin typeface="Grandview"/>
            </a:endParaRPr>
          </a:p>
        </p:txBody>
      </p:sp>
      <p:sp>
        <p:nvSpPr>
          <p:cNvPr id="216" name="PlaceHolder 2"/>
          <p:cNvSpPr>
            <a:spLocks noGrp="1"/>
          </p:cNvSpPr>
          <p:nvPr>
            <p:ph type="body"/>
          </p:nvPr>
        </p:nvSpPr>
        <p:spPr>
          <a:xfrm>
            <a:off x="691200" y="2340000"/>
            <a:ext cx="10324800" cy="3564000"/>
          </a:xfrm>
          <a:prstGeom prst="rect">
            <a:avLst/>
          </a:prstGeom>
          <a:noFill/>
          <a:ln w="0">
            <a:noFill/>
          </a:ln>
        </p:spPr>
        <p:txBody>
          <a:bodyPr lIns="91440" tIns="45720" rIns="91440" bIns="45720" anchor="t">
            <a:noAutofit/>
          </a:bodyPr>
          <a:lstStyle/>
          <a:p>
            <a:pPr marL="228600" indent="-228600" defTabSz="914400">
              <a:lnSpc>
                <a:spcPct val="110000"/>
              </a:lnSpc>
              <a:spcBef>
                <a:spcPts val="1001"/>
              </a:spcBef>
              <a:buClr>
                <a:srgbClr val="7AA6B4"/>
              </a:buClr>
              <a:buSzPct val="75000"/>
              <a:buFont typeface="Wingdings" charset="2"/>
              <a:buChar char=""/>
            </a:pPr>
            <a:r>
              <a:rPr lang="en-US" sz="2000" b="0" u="none" strike="noStrike">
                <a:solidFill>
                  <a:schemeClr val="dk2"/>
                </a:solidFill>
                <a:uFillTx/>
                <a:latin typeface="Grandview"/>
              </a:rPr>
              <a:t>Click to edit Master text styles</a:t>
            </a:r>
          </a:p>
          <a:p>
            <a:pPr marL="457200" lvl="1" indent="-228600" defTabSz="914400">
              <a:lnSpc>
                <a:spcPct val="110000"/>
              </a:lnSpc>
              <a:spcBef>
                <a:spcPts val="499"/>
              </a:spcBef>
              <a:buClr>
                <a:srgbClr val="7AA6B4"/>
              </a:buClr>
              <a:buSzPct val="75000"/>
              <a:buFont typeface="Wingdings" charset="2"/>
              <a:buChar char=""/>
            </a:pPr>
            <a:r>
              <a:rPr lang="en-US" sz="1800" b="0" u="none" strike="noStrike">
                <a:solidFill>
                  <a:schemeClr val="dk2"/>
                </a:solidFill>
                <a:uFillTx/>
                <a:latin typeface="Grandview"/>
              </a:rPr>
              <a:t>Second level</a:t>
            </a:r>
          </a:p>
          <a:p>
            <a:pPr marL="685800" lvl="2" indent="-228600" defTabSz="914400">
              <a:lnSpc>
                <a:spcPct val="110000"/>
              </a:lnSpc>
              <a:spcBef>
                <a:spcPts val="499"/>
              </a:spcBef>
              <a:buClr>
                <a:srgbClr val="7AA6B4"/>
              </a:buClr>
              <a:buSzPct val="75000"/>
              <a:buFont typeface="Wingdings" charset="2"/>
              <a:buChar char=""/>
            </a:pPr>
            <a:r>
              <a:rPr lang="en-US" sz="1600" b="0" u="none" strike="noStrike">
                <a:solidFill>
                  <a:schemeClr val="dk2"/>
                </a:solidFill>
                <a:uFillTx/>
                <a:latin typeface="Grandview"/>
              </a:rPr>
              <a:t>Third level</a:t>
            </a:r>
          </a:p>
          <a:p>
            <a:pPr marL="914400" lvl="3" indent="-228600" defTabSz="914400">
              <a:lnSpc>
                <a:spcPct val="110000"/>
              </a:lnSpc>
              <a:spcBef>
                <a:spcPts val="499"/>
              </a:spcBef>
              <a:buClr>
                <a:srgbClr val="7AA6B4"/>
              </a:buClr>
              <a:buSzPct val="75000"/>
              <a:buFont typeface="Wingdings" charset="2"/>
              <a:buChar char=""/>
            </a:pPr>
            <a:r>
              <a:rPr lang="en-US" sz="1400" b="0" u="none" strike="noStrike">
                <a:solidFill>
                  <a:schemeClr val="dk2"/>
                </a:solidFill>
                <a:uFillTx/>
                <a:latin typeface="Grandview"/>
              </a:rPr>
              <a:t>Fourth level</a:t>
            </a:r>
          </a:p>
          <a:p>
            <a:pPr marL="1143000" lvl="4" indent="-228600" defTabSz="914400">
              <a:lnSpc>
                <a:spcPct val="110000"/>
              </a:lnSpc>
              <a:spcBef>
                <a:spcPts val="499"/>
              </a:spcBef>
              <a:buClr>
                <a:srgbClr val="7AA6B4"/>
              </a:buClr>
              <a:buSzPct val="75000"/>
              <a:buFont typeface="Wingdings" charset="2"/>
              <a:buChar char=""/>
            </a:pPr>
            <a:r>
              <a:rPr lang="en-US" sz="1400" b="0" u="none" strike="noStrike">
                <a:solidFill>
                  <a:schemeClr val="dk2"/>
                </a:solidFill>
                <a:uFillTx/>
                <a:latin typeface="Grandview"/>
              </a:rPr>
              <a:t>Fifth level</a:t>
            </a:r>
          </a:p>
        </p:txBody>
      </p:sp>
      <p:sp>
        <p:nvSpPr>
          <p:cNvPr id="217" name="PlaceHolder 3"/>
          <p:cNvSpPr>
            <a:spLocks noGrp="1"/>
          </p:cNvSpPr>
          <p:nvPr>
            <p:ph type="dt" idx="10"/>
          </p:nvPr>
        </p:nvSpPr>
        <p:spPr>
          <a:xfrm>
            <a:off x="683640" y="6215760"/>
            <a:ext cx="3843360" cy="416880"/>
          </a:xfrm>
          <a:prstGeom prst="rect">
            <a:avLst/>
          </a:prstGeom>
          <a:noFill/>
          <a:ln w="0">
            <a:noFill/>
          </a:ln>
        </p:spPr>
        <p:txBody>
          <a:bodyPr lIns="91440" tIns="45720" rIns="91440" bIns="45720" anchor="ctr">
            <a:noAutofit/>
          </a:bodyPr>
          <a:lstStyle>
            <a:lvl1pPr indent="0" defTabSz="914400">
              <a:lnSpc>
                <a:spcPct val="100000"/>
              </a:lnSpc>
              <a:buNone/>
              <a:defRPr lang="en-US" sz="900" b="0" u="none" strike="noStrike">
                <a:solidFill>
                  <a:schemeClr val="dk1">
                    <a:tint val="75000"/>
                  </a:schemeClr>
                </a:solidFill>
                <a:uFillTx/>
                <a:latin typeface="Grandview"/>
              </a:defRPr>
            </a:lvl1pPr>
          </a:lstStyle>
          <a:p>
            <a:pPr indent="0" defTabSz="914400">
              <a:lnSpc>
                <a:spcPct val="100000"/>
              </a:lnSpc>
              <a:buNone/>
            </a:pPr>
            <a:r>
              <a:rPr lang="en-US" sz="900" b="0" u="none" strike="noStrike">
                <a:solidFill>
                  <a:schemeClr val="dk1">
                    <a:tint val="75000"/>
                  </a:schemeClr>
                </a:solidFill>
                <a:uFillTx/>
                <a:latin typeface="Grandview"/>
              </a:rPr>
              <a:t> </a:t>
            </a:r>
            <a:endParaRPr lang="en-US" sz="900" b="0" u="none" strike="noStrike">
              <a:solidFill>
                <a:srgbClr val="000000"/>
              </a:solidFill>
              <a:uFillTx/>
              <a:latin typeface="Times New Roman"/>
            </a:endParaRPr>
          </a:p>
        </p:txBody>
      </p:sp>
      <p:sp>
        <p:nvSpPr>
          <p:cNvPr id="218" name="PlaceHolder 4"/>
          <p:cNvSpPr>
            <a:spLocks noGrp="1"/>
          </p:cNvSpPr>
          <p:nvPr>
            <p:ph type="ftr" idx="11"/>
          </p:nvPr>
        </p:nvSpPr>
        <p:spPr>
          <a:xfrm>
            <a:off x="691200" y="236520"/>
            <a:ext cx="4114440" cy="4168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uFillTx/>
                <a:latin typeface="Times New Roman"/>
              </a:defRPr>
            </a:lvl1pPr>
          </a:lstStyle>
          <a:p>
            <a:pPr indent="0" algn="ctr">
              <a:buNone/>
            </a:pPr>
            <a:r>
              <a:rPr lang="en-US" sz="1400" b="0" u="none" strike="noStrike">
                <a:solidFill>
                  <a:srgbClr val="000000"/>
                </a:solidFill>
                <a:uFillTx/>
                <a:latin typeface="Times New Roman"/>
              </a:rPr>
              <a:t> </a:t>
            </a:r>
          </a:p>
        </p:txBody>
      </p:sp>
      <p:sp>
        <p:nvSpPr>
          <p:cNvPr id="219" name="PlaceHolder 5"/>
          <p:cNvSpPr>
            <a:spLocks noGrp="1"/>
          </p:cNvSpPr>
          <p:nvPr>
            <p:ph type="sldNum" idx="12"/>
          </p:nvPr>
        </p:nvSpPr>
        <p:spPr>
          <a:xfrm>
            <a:off x="11003760" y="6215760"/>
            <a:ext cx="978840" cy="416880"/>
          </a:xfrm>
          <a:prstGeom prst="rect">
            <a:avLst/>
          </a:prstGeom>
          <a:noFill/>
          <a:ln w="0">
            <a:noFill/>
          </a:ln>
        </p:spPr>
        <p:txBody>
          <a:bodyPr lIns="91440" tIns="45720" rIns="91440" bIns="45720" anchor="ctr">
            <a:noAutofit/>
          </a:bodyPr>
          <a:lstStyle>
            <a:lvl1pPr indent="0" algn="ctr" defTabSz="914400">
              <a:lnSpc>
                <a:spcPct val="100000"/>
              </a:lnSpc>
              <a:buNone/>
              <a:defRPr lang="en-US" sz="900" b="0" u="none" strike="noStrike">
                <a:solidFill>
                  <a:schemeClr val="dk1">
                    <a:tint val="75000"/>
                  </a:schemeClr>
                </a:solidFill>
                <a:uFillTx/>
                <a:latin typeface="Grandview"/>
              </a:defRPr>
            </a:lvl1pPr>
          </a:lstStyle>
          <a:p>
            <a:pPr indent="0" algn="ctr" defTabSz="914400">
              <a:lnSpc>
                <a:spcPct val="100000"/>
              </a:lnSpc>
              <a:buNone/>
            </a:pPr>
            <a:fld id="{A8E90186-3425-486B-9B36-D45AE0647ACF}" type="slidenum">
              <a:rPr lang="en-US" sz="900" b="0" u="none" strike="noStrike">
                <a:solidFill>
                  <a:schemeClr val="dk1">
                    <a:tint val="75000"/>
                  </a:schemeClr>
                </a:solidFill>
                <a:uFillTx/>
                <a:latin typeface="Grandview"/>
              </a:rPr>
              <a:t>‹#›</a:t>
            </a:fld>
            <a:endParaRPr lang="en-US" sz="9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22" name="Group 38">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223" name="Straight Connector 39"/>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224" name="Straight Connector 40"/>
            <p:cNvCxnSpPr/>
            <p:nvPr/>
          </p:nvCxnSpPr>
          <p:spPr>
            <a:xfrm>
              <a:off x="0" y="0"/>
              <a:ext cx="360" cy="6858000"/>
            </a:xfrm>
            <a:prstGeom prst="straightConnector1">
              <a:avLst/>
            </a:prstGeom>
            <a:ln w="12700">
              <a:solidFill>
                <a:srgbClr val="BCBCBC">
                  <a:alpha val="30000"/>
                </a:srgbClr>
              </a:solidFill>
              <a:prstDash val="sysDot"/>
            </a:ln>
          </p:spPr>
        </p:cxnSp>
        <p:cxnSp>
          <p:nvCxnSpPr>
            <p:cNvPr id="225" name="Straight Connector 41"/>
            <p:cNvCxnSpPr/>
            <p:nvPr/>
          </p:nvCxnSpPr>
          <p:spPr>
            <a:xfrm>
              <a:off x="11993040" y="0"/>
              <a:ext cx="360" cy="6858000"/>
            </a:xfrm>
            <a:prstGeom prst="straightConnector1">
              <a:avLst/>
            </a:prstGeom>
            <a:ln w="12700">
              <a:solidFill>
                <a:srgbClr val="BCBCBC">
                  <a:alpha val="30000"/>
                </a:srgbClr>
              </a:solidFill>
              <a:prstDash val="sysDot"/>
            </a:ln>
          </p:spPr>
        </p:cxnSp>
        <p:cxnSp>
          <p:nvCxnSpPr>
            <p:cNvPr id="226" name="Straight Connector 42"/>
            <p:cNvCxnSpPr/>
            <p:nvPr/>
          </p:nvCxnSpPr>
          <p:spPr>
            <a:xfrm>
              <a:off x="192240" y="0"/>
              <a:ext cx="360" cy="6858000"/>
            </a:xfrm>
            <a:prstGeom prst="straightConnector1">
              <a:avLst/>
            </a:prstGeom>
            <a:ln w="12700">
              <a:solidFill>
                <a:srgbClr val="BCBCBC">
                  <a:alpha val="30000"/>
                </a:srgbClr>
              </a:solidFill>
              <a:prstDash val="sysDot"/>
            </a:ln>
          </p:spPr>
        </p:cxnSp>
        <p:cxnSp>
          <p:nvCxnSpPr>
            <p:cNvPr id="227" name="Straight Connector 43"/>
            <p:cNvCxnSpPr/>
            <p:nvPr/>
          </p:nvCxnSpPr>
          <p:spPr>
            <a:xfrm>
              <a:off x="1175760" y="0"/>
              <a:ext cx="360" cy="6858000"/>
            </a:xfrm>
            <a:prstGeom prst="straightConnector1">
              <a:avLst/>
            </a:prstGeom>
            <a:ln w="12700">
              <a:solidFill>
                <a:srgbClr val="BCBCBC">
                  <a:alpha val="30000"/>
                </a:srgbClr>
              </a:solidFill>
              <a:prstDash val="sysDot"/>
            </a:ln>
          </p:spPr>
        </p:cxnSp>
        <p:cxnSp>
          <p:nvCxnSpPr>
            <p:cNvPr id="228" name="Straight Connector 44"/>
            <p:cNvCxnSpPr/>
            <p:nvPr/>
          </p:nvCxnSpPr>
          <p:spPr>
            <a:xfrm>
              <a:off x="2159280" y="0"/>
              <a:ext cx="360" cy="6858000"/>
            </a:xfrm>
            <a:prstGeom prst="straightConnector1">
              <a:avLst/>
            </a:prstGeom>
            <a:ln w="12700">
              <a:solidFill>
                <a:srgbClr val="BCBCBC">
                  <a:alpha val="30000"/>
                </a:srgbClr>
              </a:solidFill>
              <a:prstDash val="sysDot"/>
            </a:ln>
          </p:spPr>
        </p:cxnSp>
        <p:cxnSp>
          <p:nvCxnSpPr>
            <p:cNvPr id="229" name="Straight Connector 47"/>
            <p:cNvCxnSpPr/>
            <p:nvPr/>
          </p:nvCxnSpPr>
          <p:spPr>
            <a:xfrm>
              <a:off x="3142440" y="0"/>
              <a:ext cx="360" cy="6858000"/>
            </a:xfrm>
            <a:prstGeom prst="straightConnector1">
              <a:avLst/>
            </a:prstGeom>
            <a:ln w="12700">
              <a:solidFill>
                <a:srgbClr val="BCBCBC">
                  <a:alpha val="30000"/>
                </a:srgbClr>
              </a:solidFill>
              <a:prstDash val="sysDot"/>
            </a:ln>
          </p:spPr>
        </p:cxnSp>
        <p:cxnSp>
          <p:nvCxnSpPr>
            <p:cNvPr id="230" name="Straight Connector 48"/>
            <p:cNvCxnSpPr/>
            <p:nvPr/>
          </p:nvCxnSpPr>
          <p:spPr>
            <a:xfrm>
              <a:off x="4125960" y="0"/>
              <a:ext cx="360" cy="6858000"/>
            </a:xfrm>
            <a:prstGeom prst="straightConnector1">
              <a:avLst/>
            </a:prstGeom>
            <a:ln w="12700">
              <a:solidFill>
                <a:srgbClr val="BCBCBC">
                  <a:alpha val="30000"/>
                </a:srgbClr>
              </a:solidFill>
              <a:prstDash val="sysDot"/>
            </a:ln>
          </p:spPr>
        </p:cxnSp>
        <p:cxnSp>
          <p:nvCxnSpPr>
            <p:cNvPr id="231" name="Straight Connector 49"/>
            <p:cNvCxnSpPr/>
            <p:nvPr/>
          </p:nvCxnSpPr>
          <p:spPr>
            <a:xfrm>
              <a:off x="5109480" y="0"/>
              <a:ext cx="360" cy="6858000"/>
            </a:xfrm>
            <a:prstGeom prst="straightConnector1">
              <a:avLst/>
            </a:prstGeom>
            <a:ln w="12700">
              <a:solidFill>
                <a:srgbClr val="BCBCBC">
                  <a:alpha val="30000"/>
                </a:srgbClr>
              </a:solidFill>
              <a:prstDash val="sysDot"/>
            </a:ln>
          </p:spPr>
        </p:cxnSp>
        <p:cxnSp>
          <p:nvCxnSpPr>
            <p:cNvPr id="232" name="Straight Connector 50"/>
            <p:cNvCxnSpPr/>
            <p:nvPr/>
          </p:nvCxnSpPr>
          <p:spPr>
            <a:xfrm>
              <a:off x="6092640" y="0"/>
              <a:ext cx="360" cy="6858000"/>
            </a:xfrm>
            <a:prstGeom prst="straightConnector1">
              <a:avLst/>
            </a:prstGeom>
            <a:ln w="12700">
              <a:solidFill>
                <a:srgbClr val="BCBCBC">
                  <a:alpha val="30000"/>
                </a:srgbClr>
              </a:solidFill>
              <a:prstDash val="sysDot"/>
            </a:ln>
          </p:spPr>
        </p:cxnSp>
        <p:cxnSp>
          <p:nvCxnSpPr>
            <p:cNvPr id="233" name="Straight Connector 51"/>
            <p:cNvCxnSpPr/>
            <p:nvPr/>
          </p:nvCxnSpPr>
          <p:spPr>
            <a:xfrm>
              <a:off x="7076160" y="0"/>
              <a:ext cx="360" cy="6858000"/>
            </a:xfrm>
            <a:prstGeom prst="straightConnector1">
              <a:avLst/>
            </a:prstGeom>
            <a:ln w="12700">
              <a:solidFill>
                <a:srgbClr val="BCBCBC">
                  <a:alpha val="30000"/>
                </a:srgbClr>
              </a:solidFill>
              <a:prstDash val="sysDot"/>
            </a:ln>
          </p:spPr>
        </p:cxnSp>
        <p:cxnSp>
          <p:nvCxnSpPr>
            <p:cNvPr id="234" name="Straight Connector 52"/>
            <p:cNvCxnSpPr/>
            <p:nvPr/>
          </p:nvCxnSpPr>
          <p:spPr>
            <a:xfrm>
              <a:off x="8059680" y="0"/>
              <a:ext cx="360" cy="6858000"/>
            </a:xfrm>
            <a:prstGeom prst="straightConnector1">
              <a:avLst/>
            </a:prstGeom>
            <a:ln w="12700">
              <a:solidFill>
                <a:srgbClr val="BCBCBC">
                  <a:alpha val="30000"/>
                </a:srgbClr>
              </a:solidFill>
              <a:prstDash val="sysDot"/>
            </a:ln>
          </p:spPr>
        </p:cxnSp>
        <p:cxnSp>
          <p:nvCxnSpPr>
            <p:cNvPr id="235" name="Straight Connector 53"/>
            <p:cNvCxnSpPr/>
            <p:nvPr/>
          </p:nvCxnSpPr>
          <p:spPr>
            <a:xfrm>
              <a:off x="9042840" y="0"/>
              <a:ext cx="360" cy="6858000"/>
            </a:xfrm>
            <a:prstGeom prst="straightConnector1">
              <a:avLst/>
            </a:prstGeom>
            <a:ln w="12700">
              <a:solidFill>
                <a:srgbClr val="BCBCBC">
                  <a:alpha val="30000"/>
                </a:srgbClr>
              </a:solidFill>
              <a:prstDash val="sysDot"/>
            </a:ln>
          </p:spPr>
        </p:cxnSp>
        <p:cxnSp>
          <p:nvCxnSpPr>
            <p:cNvPr id="236" name="Straight Connector 54"/>
            <p:cNvCxnSpPr/>
            <p:nvPr/>
          </p:nvCxnSpPr>
          <p:spPr>
            <a:xfrm>
              <a:off x="10026360" y="0"/>
              <a:ext cx="360" cy="6858000"/>
            </a:xfrm>
            <a:prstGeom prst="straightConnector1">
              <a:avLst/>
            </a:prstGeom>
            <a:ln w="12700">
              <a:solidFill>
                <a:srgbClr val="BCBCBC">
                  <a:alpha val="30000"/>
                </a:srgbClr>
              </a:solidFill>
              <a:prstDash val="sysDot"/>
            </a:ln>
          </p:spPr>
        </p:cxnSp>
        <p:cxnSp>
          <p:nvCxnSpPr>
            <p:cNvPr id="237" name="Straight Connector 55"/>
            <p:cNvCxnSpPr/>
            <p:nvPr/>
          </p:nvCxnSpPr>
          <p:spPr>
            <a:xfrm>
              <a:off x="11009520" y="0"/>
              <a:ext cx="360" cy="6858000"/>
            </a:xfrm>
            <a:prstGeom prst="straightConnector1">
              <a:avLst/>
            </a:prstGeom>
            <a:ln w="12700">
              <a:solidFill>
                <a:srgbClr val="BCBCBC">
                  <a:alpha val="30000"/>
                </a:srgbClr>
              </a:solidFill>
              <a:prstDash val="sysDot"/>
            </a:ln>
          </p:spPr>
        </p:cxnSp>
        <p:cxnSp>
          <p:nvCxnSpPr>
            <p:cNvPr id="238" name="Straight Connector 56"/>
            <p:cNvCxnSpPr/>
            <p:nvPr/>
          </p:nvCxnSpPr>
          <p:spPr>
            <a:xfrm>
              <a:off x="12185640" y="0"/>
              <a:ext cx="360" cy="6858000"/>
            </a:xfrm>
            <a:prstGeom prst="straightConnector1">
              <a:avLst/>
            </a:prstGeom>
            <a:ln w="12700">
              <a:solidFill>
                <a:srgbClr val="BCBCBC">
                  <a:alpha val="30000"/>
                </a:srgbClr>
              </a:solidFill>
              <a:prstDash val="sysDot"/>
            </a:ln>
          </p:spPr>
        </p:cxnSp>
        <p:cxnSp>
          <p:nvCxnSpPr>
            <p:cNvPr id="239" name="Straight Connector 57"/>
            <p:cNvCxnSpPr/>
            <p:nvPr/>
          </p:nvCxnSpPr>
          <p:spPr>
            <a:xfrm>
              <a:off x="0" y="171360"/>
              <a:ext cx="12192120" cy="360"/>
            </a:xfrm>
            <a:prstGeom prst="straightConnector1">
              <a:avLst/>
            </a:prstGeom>
            <a:ln w="12700">
              <a:solidFill>
                <a:srgbClr val="BCBCBC">
                  <a:alpha val="30000"/>
                </a:srgbClr>
              </a:solidFill>
              <a:prstDash val="sysDot"/>
            </a:ln>
          </p:spPr>
        </p:cxnSp>
        <p:cxnSp>
          <p:nvCxnSpPr>
            <p:cNvPr id="240" name="Straight Connector 58"/>
            <p:cNvCxnSpPr/>
            <p:nvPr/>
          </p:nvCxnSpPr>
          <p:spPr>
            <a:xfrm>
              <a:off x="0" y="714240"/>
              <a:ext cx="12192120" cy="360"/>
            </a:xfrm>
            <a:prstGeom prst="straightConnector1">
              <a:avLst/>
            </a:prstGeom>
            <a:ln w="12700">
              <a:solidFill>
                <a:srgbClr val="BCBCBC">
                  <a:alpha val="30000"/>
                </a:srgbClr>
              </a:solidFill>
              <a:prstDash val="sysDot"/>
            </a:ln>
          </p:spPr>
        </p:cxnSp>
        <p:cxnSp>
          <p:nvCxnSpPr>
            <p:cNvPr id="241" name="Straight Connector 59"/>
            <p:cNvCxnSpPr/>
            <p:nvPr/>
          </p:nvCxnSpPr>
          <p:spPr>
            <a:xfrm>
              <a:off x="0" y="1257120"/>
              <a:ext cx="12192120" cy="360"/>
            </a:xfrm>
            <a:prstGeom prst="straightConnector1">
              <a:avLst/>
            </a:prstGeom>
            <a:ln w="12700">
              <a:solidFill>
                <a:srgbClr val="BCBCBC">
                  <a:alpha val="30000"/>
                </a:srgbClr>
              </a:solidFill>
              <a:prstDash val="sysDot"/>
            </a:ln>
          </p:spPr>
        </p:cxnSp>
        <p:cxnSp>
          <p:nvCxnSpPr>
            <p:cNvPr id="242" name="Straight Connector 60"/>
            <p:cNvCxnSpPr/>
            <p:nvPr/>
          </p:nvCxnSpPr>
          <p:spPr>
            <a:xfrm>
              <a:off x="0" y="1800000"/>
              <a:ext cx="12192120" cy="360"/>
            </a:xfrm>
            <a:prstGeom prst="straightConnector1">
              <a:avLst/>
            </a:prstGeom>
            <a:ln w="12700">
              <a:solidFill>
                <a:srgbClr val="BCBCBC">
                  <a:alpha val="30000"/>
                </a:srgbClr>
              </a:solidFill>
              <a:prstDash val="sysDot"/>
            </a:ln>
          </p:spPr>
        </p:cxnSp>
        <p:cxnSp>
          <p:nvCxnSpPr>
            <p:cNvPr id="243" name="Straight Connector 61"/>
            <p:cNvCxnSpPr/>
            <p:nvPr/>
          </p:nvCxnSpPr>
          <p:spPr>
            <a:xfrm>
              <a:off x="0" y="2343240"/>
              <a:ext cx="12192120" cy="360"/>
            </a:xfrm>
            <a:prstGeom prst="straightConnector1">
              <a:avLst/>
            </a:prstGeom>
            <a:ln w="12700">
              <a:solidFill>
                <a:srgbClr val="BCBCBC">
                  <a:alpha val="30000"/>
                </a:srgbClr>
              </a:solidFill>
              <a:prstDash val="sysDot"/>
            </a:ln>
          </p:spPr>
        </p:cxnSp>
        <p:cxnSp>
          <p:nvCxnSpPr>
            <p:cNvPr id="244" name="Straight Connector 62"/>
            <p:cNvCxnSpPr/>
            <p:nvPr/>
          </p:nvCxnSpPr>
          <p:spPr>
            <a:xfrm>
              <a:off x="0" y="2886120"/>
              <a:ext cx="12192120" cy="360"/>
            </a:xfrm>
            <a:prstGeom prst="straightConnector1">
              <a:avLst/>
            </a:prstGeom>
            <a:ln w="12700">
              <a:solidFill>
                <a:srgbClr val="BCBCBC">
                  <a:alpha val="30000"/>
                </a:srgbClr>
              </a:solidFill>
              <a:prstDash val="sysDot"/>
            </a:ln>
          </p:spPr>
        </p:cxnSp>
        <p:cxnSp>
          <p:nvCxnSpPr>
            <p:cNvPr id="245" name="Straight Connector 63"/>
            <p:cNvCxnSpPr/>
            <p:nvPr/>
          </p:nvCxnSpPr>
          <p:spPr>
            <a:xfrm>
              <a:off x="0" y="3429000"/>
              <a:ext cx="12192120" cy="360"/>
            </a:xfrm>
            <a:prstGeom prst="straightConnector1">
              <a:avLst/>
            </a:prstGeom>
            <a:ln w="12700">
              <a:solidFill>
                <a:srgbClr val="BCBCBC">
                  <a:alpha val="30000"/>
                </a:srgbClr>
              </a:solidFill>
              <a:prstDash val="sysDot"/>
            </a:ln>
          </p:spPr>
        </p:cxnSp>
        <p:cxnSp>
          <p:nvCxnSpPr>
            <p:cNvPr id="246" name="Straight Connector 64"/>
            <p:cNvCxnSpPr/>
            <p:nvPr/>
          </p:nvCxnSpPr>
          <p:spPr>
            <a:xfrm>
              <a:off x="0" y="3971880"/>
              <a:ext cx="12192120" cy="360"/>
            </a:xfrm>
            <a:prstGeom prst="straightConnector1">
              <a:avLst/>
            </a:prstGeom>
            <a:ln w="12700">
              <a:solidFill>
                <a:srgbClr val="BCBCBC">
                  <a:alpha val="30000"/>
                </a:srgbClr>
              </a:solidFill>
              <a:prstDash val="sysDot"/>
            </a:ln>
          </p:spPr>
        </p:cxnSp>
        <p:cxnSp>
          <p:nvCxnSpPr>
            <p:cNvPr id="247" name="Straight Connector 65"/>
            <p:cNvCxnSpPr/>
            <p:nvPr/>
          </p:nvCxnSpPr>
          <p:spPr>
            <a:xfrm>
              <a:off x="0" y="4514760"/>
              <a:ext cx="12192120" cy="360"/>
            </a:xfrm>
            <a:prstGeom prst="straightConnector1">
              <a:avLst/>
            </a:prstGeom>
            <a:ln w="12700">
              <a:solidFill>
                <a:srgbClr val="BCBCBC">
                  <a:alpha val="30000"/>
                </a:srgbClr>
              </a:solidFill>
              <a:prstDash val="sysDot"/>
            </a:ln>
          </p:spPr>
        </p:cxnSp>
        <p:cxnSp>
          <p:nvCxnSpPr>
            <p:cNvPr id="248" name="Straight Connector 66"/>
            <p:cNvCxnSpPr/>
            <p:nvPr/>
          </p:nvCxnSpPr>
          <p:spPr>
            <a:xfrm>
              <a:off x="0" y="5057640"/>
              <a:ext cx="12192120" cy="360"/>
            </a:xfrm>
            <a:prstGeom prst="straightConnector1">
              <a:avLst/>
            </a:prstGeom>
            <a:ln w="12700">
              <a:solidFill>
                <a:srgbClr val="BCBCBC">
                  <a:alpha val="30000"/>
                </a:srgbClr>
              </a:solidFill>
              <a:prstDash val="sysDot"/>
            </a:ln>
          </p:spPr>
        </p:cxnSp>
        <p:cxnSp>
          <p:nvCxnSpPr>
            <p:cNvPr id="249" name="Straight Connector 67"/>
            <p:cNvCxnSpPr/>
            <p:nvPr/>
          </p:nvCxnSpPr>
          <p:spPr>
            <a:xfrm>
              <a:off x="0" y="5600520"/>
              <a:ext cx="12192120" cy="360"/>
            </a:xfrm>
            <a:prstGeom prst="straightConnector1">
              <a:avLst/>
            </a:prstGeom>
            <a:ln w="12700">
              <a:solidFill>
                <a:srgbClr val="BCBCBC">
                  <a:alpha val="30000"/>
                </a:srgbClr>
              </a:solidFill>
              <a:prstDash val="sysDot"/>
            </a:ln>
          </p:spPr>
        </p:cxnSp>
        <p:cxnSp>
          <p:nvCxnSpPr>
            <p:cNvPr id="250" name="Straight Connector 68"/>
            <p:cNvCxnSpPr/>
            <p:nvPr/>
          </p:nvCxnSpPr>
          <p:spPr>
            <a:xfrm>
              <a:off x="0" y="6857640"/>
              <a:ext cx="12192120" cy="360"/>
            </a:xfrm>
            <a:prstGeom prst="straightConnector1">
              <a:avLst/>
            </a:prstGeom>
            <a:ln w="12700">
              <a:solidFill>
                <a:srgbClr val="BCBCBC">
                  <a:alpha val="30000"/>
                </a:srgbClr>
              </a:solidFill>
              <a:prstDash val="sysDot"/>
            </a:ln>
          </p:spPr>
        </p:cxnSp>
        <p:cxnSp>
          <p:nvCxnSpPr>
            <p:cNvPr id="251" name="Straight Connector 69"/>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252" name="Straight Connector 70"/>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253" name="Straight Connector 71"/>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254" name="Right Triangle 6" hidden="1">
            <a:extLst>
              <a:ext uri="{C183D7F6-B498-43B3-948B-1728B52AA6E4}">
                <adec:decorative xmlns:adec="http://schemas.microsoft.com/office/drawing/2017/decorative" val="1"/>
              </a:ext>
            </a:extLst>
          </p:cNvPr>
          <p:cNvSpPr/>
          <p:nvPr/>
        </p:nvSpPr>
        <p:spPr>
          <a:xfrm rot="13500000">
            <a:off x="-280800" y="151632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dk1"/>
              </a:solidFill>
              <a:uFillTx/>
              <a:latin typeface="Grandview"/>
            </a:endParaRPr>
          </a:p>
        </p:txBody>
      </p:sp>
      <p:grpSp>
        <p:nvGrpSpPr>
          <p:cNvPr id="255" name="Group 6">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256" name="Straight Connector 7"/>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257" name="Straight Connector 8"/>
            <p:cNvCxnSpPr/>
            <p:nvPr/>
          </p:nvCxnSpPr>
          <p:spPr>
            <a:xfrm>
              <a:off x="0" y="0"/>
              <a:ext cx="360" cy="6858000"/>
            </a:xfrm>
            <a:prstGeom prst="straightConnector1">
              <a:avLst/>
            </a:prstGeom>
            <a:ln w="12700">
              <a:solidFill>
                <a:srgbClr val="BCBCBC">
                  <a:alpha val="30000"/>
                </a:srgbClr>
              </a:solidFill>
              <a:prstDash val="sysDot"/>
            </a:ln>
          </p:spPr>
        </p:cxnSp>
        <p:cxnSp>
          <p:nvCxnSpPr>
            <p:cNvPr id="258" name="Straight Connector 9"/>
            <p:cNvCxnSpPr/>
            <p:nvPr/>
          </p:nvCxnSpPr>
          <p:spPr>
            <a:xfrm>
              <a:off x="11993040" y="0"/>
              <a:ext cx="360" cy="6858000"/>
            </a:xfrm>
            <a:prstGeom prst="straightConnector1">
              <a:avLst/>
            </a:prstGeom>
            <a:ln w="12700">
              <a:solidFill>
                <a:srgbClr val="BCBCBC">
                  <a:alpha val="30000"/>
                </a:srgbClr>
              </a:solidFill>
              <a:prstDash val="sysDot"/>
            </a:ln>
          </p:spPr>
        </p:cxnSp>
        <p:cxnSp>
          <p:nvCxnSpPr>
            <p:cNvPr id="259" name="Straight Connector 10"/>
            <p:cNvCxnSpPr/>
            <p:nvPr/>
          </p:nvCxnSpPr>
          <p:spPr>
            <a:xfrm>
              <a:off x="192240" y="0"/>
              <a:ext cx="360" cy="6858000"/>
            </a:xfrm>
            <a:prstGeom prst="straightConnector1">
              <a:avLst/>
            </a:prstGeom>
            <a:ln w="12700">
              <a:solidFill>
                <a:srgbClr val="BCBCBC">
                  <a:alpha val="30000"/>
                </a:srgbClr>
              </a:solidFill>
              <a:prstDash val="sysDot"/>
            </a:ln>
          </p:spPr>
        </p:cxnSp>
        <p:cxnSp>
          <p:nvCxnSpPr>
            <p:cNvPr id="260" name="Straight Connector 11"/>
            <p:cNvCxnSpPr/>
            <p:nvPr/>
          </p:nvCxnSpPr>
          <p:spPr>
            <a:xfrm>
              <a:off x="1175760" y="0"/>
              <a:ext cx="360" cy="6858000"/>
            </a:xfrm>
            <a:prstGeom prst="straightConnector1">
              <a:avLst/>
            </a:prstGeom>
            <a:ln w="12700">
              <a:solidFill>
                <a:srgbClr val="BCBCBC">
                  <a:alpha val="30000"/>
                </a:srgbClr>
              </a:solidFill>
              <a:prstDash val="sysDot"/>
            </a:ln>
          </p:spPr>
        </p:cxnSp>
        <p:cxnSp>
          <p:nvCxnSpPr>
            <p:cNvPr id="261" name="Straight Connector 12"/>
            <p:cNvCxnSpPr/>
            <p:nvPr/>
          </p:nvCxnSpPr>
          <p:spPr>
            <a:xfrm>
              <a:off x="2159280" y="0"/>
              <a:ext cx="360" cy="6858000"/>
            </a:xfrm>
            <a:prstGeom prst="straightConnector1">
              <a:avLst/>
            </a:prstGeom>
            <a:ln w="12700">
              <a:solidFill>
                <a:srgbClr val="BCBCBC">
                  <a:alpha val="30000"/>
                </a:srgbClr>
              </a:solidFill>
              <a:prstDash val="sysDot"/>
            </a:ln>
          </p:spPr>
        </p:cxnSp>
        <p:cxnSp>
          <p:nvCxnSpPr>
            <p:cNvPr id="262" name="Straight Connector 13"/>
            <p:cNvCxnSpPr/>
            <p:nvPr/>
          </p:nvCxnSpPr>
          <p:spPr>
            <a:xfrm>
              <a:off x="3142440" y="0"/>
              <a:ext cx="360" cy="6858000"/>
            </a:xfrm>
            <a:prstGeom prst="straightConnector1">
              <a:avLst/>
            </a:prstGeom>
            <a:ln w="12700">
              <a:solidFill>
                <a:srgbClr val="BCBCBC">
                  <a:alpha val="30000"/>
                </a:srgbClr>
              </a:solidFill>
              <a:prstDash val="sysDot"/>
            </a:ln>
          </p:spPr>
        </p:cxnSp>
        <p:cxnSp>
          <p:nvCxnSpPr>
            <p:cNvPr id="263" name="Straight Connector 14"/>
            <p:cNvCxnSpPr/>
            <p:nvPr/>
          </p:nvCxnSpPr>
          <p:spPr>
            <a:xfrm>
              <a:off x="4125960" y="0"/>
              <a:ext cx="360" cy="6858000"/>
            </a:xfrm>
            <a:prstGeom prst="straightConnector1">
              <a:avLst/>
            </a:prstGeom>
            <a:ln w="12700">
              <a:solidFill>
                <a:srgbClr val="BCBCBC">
                  <a:alpha val="30000"/>
                </a:srgbClr>
              </a:solidFill>
              <a:prstDash val="sysDot"/>
            </a:ln>
          </p:spPr>
        </p:cxnSp>
        <p:cxnSp>
          <p:nvCxnSpPr>
            <p:cNvPr id="264" name="Straight Connector 15"/>
            <p:cNvCxnSpPr/>
            <p:nvPr/>
          </p:nvCxnSpPr>
          <p:spPr>
            <a:xfrm>
              <a:off x="5109480" y="0"/>
              <a:ext cx="360" cy="6858000"/>
            </a:xfrm>
            <a:prstGeom prst="straightConnector1">
              <a:avLst/>
            </a:prstGeom>
            <a:ln w="12700">
              <a:solidFill>
                <a:srgbClr val="BCBCBC">
                  <a:alpha val="30000"/>
                </a:srgbClr>
              </a:solidFill>
              <a:prstDash val="sysDot"/>
            </a:ln>
          </p:spPr>
        </p:cxnSp>
        <p:cxnSp>
          <p:nvCxnSpPr>
            <p:cNvPr id="265" name="Straight Connector 16"/>
            <p:cNvCxnSpPr/>
            <p:nvPr/>
          </p:nvCxnSpPr>
          <p:spPr>
            <a:xfrm>
              <a:off x="6092640" y="0"/>
              <a:ext cx="360" cy="6858000"/>
            </a:xfrm>
            <a:prstGeom prst="straightConnector1">
              <a:avLst/>
            </a:prstGeom>
            <a:ln w="12700">
              <a:solidFill>
                <a:srgbClr val="BCBCBC">
                  <a:alpha val="30000"/>
                </a:srgbClr>
              </a:solidFill>
              <a:prstDash val="sysDot"/>
            </a:ln>
          </p:spPr>
        </p:cxnSp>
        <p:cxnSp>
          <p:nvCxnSpPr>
            <p:cNvPr id="266" name="Straight Connector 17"/>
            <p:cNvCxnSpPr/>
            <p:nvPr/>
          </p:nvCxnSpPr>
          <p:spPr>
            <a:xfrm>
              <a:off x="7076160" y="0"/>
              <a:ext cx="360" cy="6858000"/>
            </a:xfrm>
            <a:prstGeom prst="straightConnector1">
              <a:avLst/>
            </a:prstGeom>
            <a:ln w="12700">
              <a:solidFill>
                <a:srgbClr val="BCBCBC">
                  <a:alpha val="30000"/>
                </a:srgbClr>
              </a:solidFill>
              <a:prstDash val="sysDot"/>
            </a:ln>
          </p:spPr>
        </p:cxnSp>
        <p:cxnSp>
          <p:nvCxnSpPr>
            <p:cNvPr id="267" name="Straight Connector 18"/>
            <p:cNvCxnSpPr/>
            <p:nvPr/>
          </p:nvCxnSpPr>
          <p:spPr>
            <a:xfrm>
              <a:off x="8059680" y="0"/>
              <a:ext cx="360" cy="6858000"/>
            </a:xfrm>
            <a:prstGeom prst="straightConnector1">
              <a:avLst/>
            </a:prstGeom>
            <a:ln w="12700">
              <a:solidFill>
                <a:srgbClr val="BCBCBC">
                  <a:alpha val="30000"/>
                </a:srgbClr>
              </a:solidFill>
              <a:prstDash val="sysDot"/>
            </a:ln>
          </p:spPr>
        </p:cxnSp>
        <p:cxnSp>
          <p:nvCxnSpPr>
            <p:cNvPr id="268" name="Straight Connector 19"/>
            <p:cNvCxnSpPr/>
            <p:nvPr/>
          </p:nvCxnSpPr>
          <p:spPr>
            <a:xfrm>
              <a:off x="9042840" y="0"/>
              <a:ext cx="360" cy="6858000"/>
            </a:xfrm>
            <a:prstGeom prst="straightConnector1">
              <a:avLst/>
            </a:prstGeom>
            <a:ln w="12700">
              <a:solidFill>
                <a:srgbClr val="BCBCBC">
                  <a:alpha val="30000"/>
                </a:srgbClr>
              </a:solidFill>
              <a:prstDash val="sysDot"/>
            </a:ln>
          </p:spPr>
        </p:cxnSp>
        <p:cxnSp>
          <p:nvCxnSpPr>
            <p:cNvPr id="269" name="Straight Connector 20"/>
            <p:cNvCxnSpPr/>
            <p:nvPr/>
          </p:nvCxnSpPr>
          <p:spPr>
            <a:xfrm>
              <a:off x="10026360" y="0"/>
              <a:ext cx="360" cy="6858000"/>
            </a:xfrm>
            <a:prstGeom prst="straightConnector1">
              <a:avLst/>
            </a:prstGeom>
            <a:ln w="12700">
              <a:solidFill>
                <a:srgbClr val="BCBCBC">
                  <a:alpha val="30000"/>
                </a:srgbClr>
              </a:solidFill>
              <a:prstDash val="sysDot"/>
            </a:ln>
          </p:spPr>
        </p:cxnSp>
        <p:cxnSp>
          <p:nvCxnSpPr>
            <p:cNvPr id="270" name="Straight Connector 21"/>
            <p:cNvCxnSpPr/>
            <p:nvPr/>
          </p:nvCxnSpPr>
          <p:spPr>
            <a:xfrm>
              <a:off x="11009520" y="0"/>
              <a:ext cx="360" cy="6858000"/>
            </a:xfrm>
            <a:prstGeom prst="straightConnector1">
              <a:avLst/>
            </a:prstGeom>
            <a:ln w="12700">
              <a:solidFill>
                <a:srgbClr val="BCBCBC">
                  <a:alpha val="30000"/>
                </a:srgbClr>
              </a:solidFill>
              <a:prstDash val="sysDot"/>
            </a:ln>
          </p:spPr>
        </p:cxnSp>
        <p:cxnSp>
          <p:nvCxnSpPr>
            <p:cNvPr id="271" name="Straight Connector 22"/>
            <p:cNvCxnSpPr/>
            <p:nvPr/>
          </p:nvCxnSpPr>
          <p:spPr>
            <a:xfrm>
              <a:off x="12185640" y="0"/>
              <a:ext cx="360" cy="6858000"/>
            </a:xfrm>
            <a:prstGeom prst="straightConnector1">
              <a:avLst/>
            </a:prstGeom>
            <a:ln w="12700">
              <a:solidFill>
                <a:srgbClr val="BCBCBC">
                  <a:alpha val="30000"/>
                </a:srgbClr>
              </a:solidFill>
              <a:prstDash val="sysDot"/>
            </a:ln>
          </p:spPr>
        </p:cxnSp>
        <p:cxnSp>
          <p:nvCxnSpPr>
            <p:cNvPr id="272" name="Straight Connector 23"/>
            <p:cNvCxnSpPr/>
            <p:nvPr/>
          </p:nvCxnSpPr>
          <p:spPr>
            <a:xfrm>
              <a:off x="0" y="171360"/>
              <a:ext cx="12192120" cy="360"/>
            </a:xfrm>
            <a:prstGeom prst="straightConnector1">
              <a:avLst/>
            </a:prstGeom>
            <a:ln w="12700">
              <a:solidFill>
                <a:srgbClr val="BCBCBC">
                  <a:alpha val="30000"/>
                </a:srgbClr>
              </a:solidFill>
              <a:prstDash val="sysDot"/>
            </a:ln>
          </p:spPr>
        </p:cxnSp>
        <p:cxnSp>
          <p:nvCxnSpPr>
            <p:cNvPr id="273" name="Straight Connector 24"/>
            <p:cNvCxnSpPr/>
            <p:nvPr/>
          </p:nvCxnSpPr>
          <p:spPr>
            <a:xfrm>
              <a:off x="0" y="714240"/>
              <a:ext cx="12192120" cy="360"/>
            </a:xfrm>
            <a:prstGeom prst="straightConnector1">
              <a:avLst/>
            </a:prstGeom>
            <a:ln w="12700">
              <a:solidFill>
                <a:srgbClr val="BCBCBC">
                  <a:alpha val="30000"/>
                </a:srgbClr>
              </a:solidFill>
              <a:prstDash val="sysDot"/>
            </a:ln>
          </p:spPr>
        </p:cxnSp>
        <p:cxnSp>
          <p:nvCxnSpPr>
            <p:cNvPr id="274" name="Straight Connector 25"/>
            <p:cNvCxnSpPr/>
            <p:nvPr/>
          </p:nvCxnSpPr>
          <p:spPr>
            <a:xfrm>
              <a:off x="0" y="1257120"/>
              <a:ext cx="12192120" cy="360"/>
            </a:xfrm>
            <a:prstGeom prst="straightConnector1">
              <a:avLst/>
            </a:prstGeom>
            <a:ln w="12700">
              <a:solidFill>
                <a:srgbClr val="BCBCBC">
                  <a:alpha val="30000"/>
                </a:srgbClr>
              </a:solidFill>
              <a:prstDash val="sysDot"/>
            </a:ln>
          </p:spPr>
        </p:cxnSp>
        <p:cxnSp>
          <p:nvCxnSpPr>
            <p:cNvPr id="275" name="Straight Connector 26"/>
            <p:cNvCxnSpPr/>
            <p:nvPr/>
          </p:nvCxnSpPr>
          <p:spPr>
            <a:xfrm>
              <a:off x="0" y="1800000"/>
              <a:ext cx="12192120" cy="360"/>
            </a:xfrm>
            <a:prstGeom prst="straightConnector1">
              <a:avLst/>
            </a:prstGeom>
            <a:ln w="12700">
              <a:solidFill>
                <a:srgbClr val="BCBCBC">
                  <a:alpha val="30000"/>
                </a:srgbClr>
              </a:solidFill>
              <a:prstDash val="sysDot"/>
            </a:ln>
          </p:spPr>
        </p:cxnSp>
        <p:cxnSp>
          <p:nvCxnSpPr>
            <p:cNvPr id="276" name="Straight Connector 27"/>
            <p:cNvCxnSpPr/>
            <p:nvPr/>
          </p:nvCxnSpPr>
          <p:spPr>
            <a:xfrm>
              <a:off x="0" y="2343240"/>
              <a:ext cx="12192120" cy="360"/>
            </a:xfrm>
            <a:prstGeom prst="straightConnector1">
              <a:avLst/>
            </a:prstGeom>
            <a:ln w="12700">
              <a:solidFill>
                <a:srgbClr val="BCBCBC">
                  <a:alpha val="30000"/>
                </a:srgbClr>
              </a:solidFill>
              <a:prstDash val="sysDot"/>
            </a:ln>
          </p:spPr>
        </p:cxnSp>
        <p:cxnSp>
          <p:nvCxnSpPr>
            <p:cNvPr id="277" name="Straight Connector 28"/>
            <p:cNvCxnSpPr/>
            <p:nvPr/>
          </p:nvCxnSpPr>
          <p:spPr>
            <a:xfrm>
              <a:off x="0" y="2886120"/>
              <a:ext cx="12192120" cy="360"/>
            </a:xfrm>
            <a:prstGeom prst="straightConnector1">
              <a:avLst/>
            </a:prstGeom>
            <a:ln w="12700">
              <a:solidFill>
                <a:srgbClr val="BCBCBC">
                  <a:alpha val="30000"/>
                </a:srgbClr>
              </a:solidFill>
              <a:prstDash val="sysDot"/>
            </a:ln>
          </p:spPr>
        </p:cxnSp>
        <p:cxnSp>
          <p:nvCxnSpPr>
            <p:cNvPr id="278" name="Straight Connector 29"/>
            <p:cNvCxnSpPr/>
            <p:nvPr/>
          </p:nvCxnSpPr>
          <p:spPr>
            <a:xfrm>
              <a:off x="0" y="3429000"/>
              <a:ext cx="12192120" cy="360"/>
            </a:xfrm>
            <a:prstGeom prst="straightConnector1">
              <a:avLst/>
            </a:prstGeom>
            <a:ln w="12700">
              <a:solidFill>
                <a:srgbClr val="BCBCBC">
                  <a:alpha val="30000"/>
                </a:srgbClr>
              </a:solidFill>
              <a:prstDash val="sysDot"/>
            </a:ln>
          </p:spPr>
        </p:cxnSp>
        <p:cxnSp>
          <p:nvCxnSpPr>
            <p:cNvPr id="279" name="Straight Connector 30"/>
            <p:cNvCxnSpPr/>
            <p:nvPr/>
          </p:nvCxnSpPr>
          <p:spPr>
            <a:xfrm>
              <a:off x="0" y="3971880"/>
              <a:ext cx="12192120" cy="360"/>
            </a:xfrm>
            <a:prstGeom prst="straightConnector1">
              <a:avLst/>
            </a:prstGeom>
            <a:ln w="12700">
              <a:solidFill>
                <a:srgbClr val="BCBCBC">
                  <a:alpha val="30000"/>
                </a:srgbClr>
              </a:solidFill>
              <a:prstDash val="sysDot"/>
            </a:ln>
          </p:spPr>
        </p:cxnSp>
        <p:cxnSp>
          <p:nvCxnSpPr>
            <p:cNvPr id="280" name="Straight Connector 31"/>
            <p:cNvCxnSpPr/>
            <p:nvPr/>
          </p:nvCxnSpPr>
          <p:spPr>
            <a:xfrm>
              <a:off x="0" y="4514760"/>
              <a:ext cx="12192120" cy="360"/>
            </a:xfrm>
            <a:prstGeom prst="straightConnector1">
              <a:avLst/>
            </a:prstGeom>
            <a:ln w="12700">
              <a:solidFill>
                <a:srgbClr val="BCBCBC">
                  <a:alpha val="30000"/>
                </a:srgbClr>
              </a:solidFill>
              <a:prstDash val="sysDot"/>
            </a:ln>
          </p:spPr>
        </p:cxnSp>
        <p:cxnSp>
          <p:nvCxnSpPr>
            <p:cNvPr id="281" name="Straight Connector 32"/>
            <p:cNvCxnSpPr/>
            <p:nvPr/>
          </p:nvCxnSpPr>
          <p:spPr>
            <a:xfrm>
              <a:off x="0" y="5057640"/>
              <a:ext cx="12192120" cy="360"/>
            </a:xfrm>
            <a:prstGeom prst="straightConnector1">
              <a:avLst/>
            </a:prstGeom>
            <a:ln w="12700">
              <a:solidFill>
                <a:srgbClr val="BCBCBC">
                  <a:alpha val="30000"/>
                </a:srgbClr>
              </a:solidFill>
              <a:prstDash val="sysDot"/>
            </a:ln>
          </p:spPr>
        </p:cxnSp>
        <p:cxnSp>
          <p:nvCxnSpPr>
            <p:cNvPr id="282" name="Straight Connector 33"/>
            <p:cNvCxnSpPr/>
            <p:nvPr/>
          </p:nvCxnSpPr>
          <p:spPr>
            <a:xfrm>
              <a:off x="0" y="5600520"/>
              <a:ext cx="12192120" cy="360"/>
            </a:xfrm>
            <a:prstGeom prst="straightConnector1">
              <a:avLst/>
            </a:prstGeom>
            <a:ln w="12700">
              <a:solidFill>
                <a:srgbClr val="BCBCBC">
                  <a:alpha val="30000"/>
                </a:srgbClr>
              </a:solidFill>
              <a:prstDash val="sysDot"/>
            </a:ln>
          </p:spPr>
        </p:cxnSp>
        <p:cxnSp>
          <p:nvCxnSpPr>
            <p:cNvPr id="283" name="Straight Connector 34"/>
            <p:cNvCxnSpPr/>
            <p:nvPr/>
          </p:nvCxnSpPr>
          <p:spPr>
            <a:xfrm>
              <a:off x="0" y="6857640"/>
              <a:ext cx="12192120" cy="360"/>
            </a:xfrm>
            <a:prstGeom prst="straightConnector1">
              <a:avLst/>
            </a:prstGeom>
            <a:ln w="12700">
              <a:solidFill>
                <a:srgbClr val="BCBCBC">
                  <a:alpha val="30000"/>
                </a:srgbClr>
              </a:solidFill>
              <a:prstDash val="sysDot"/>
            </a:ln>
          </p:spPr>
        </p:cxnSp>
        <p:cxnSp>
          <p:nvCxnSpPr>
            <p:cNvPr id="284" name="Straight Connector 35"/>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285" name="Straight Connector 36"/>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286" name="Straight Connector 37"/>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287" name="PlaceHolder 1"/>
          <p:cNvSpPr>
            <a:spLocks noGrp="1"/>
          </p:cNvSpPr>
          <p:nvPr>
            <p:ph type="title"/>
          </p:nvPr>
        </p:nvSpPr>
        <p:spPr>
          <a:xfrm>
            <a:off x="691200" y="718200"/>
            <a:ext cx="10312200" cy="2781000"/>
          </a:xfrm>
          <a:prstGeom prst="rect">
            <a:avLst/>
          </a:prstGeom>
          <a:noFill/>
          <a:ln w="0">
            <a:noFill/>
          </a:ln>
        </p:spPr>
        <p:txBody>
          <a:bodyPr lIns="91440" tIns="45720" rIns="91440" bIns="45720" anchor="b">
            <a:normAutofit/>
          </a:bodyPr>
          <a:lstStyle/>
          <a:p>
            <a:pPr indent="0" defTabSz="914400">
              <a:lnSpc>
                <a:spcPct val="100000"/>
              </a:lnSpc>
              <a:buNone/>
            </a:pPr>
            <a:r>
              <a:rPr lang="en-US" sz="5400" b="0" u="none" strike="noStrike">
                <a:solidFill>
                  <a:schemeClr val="dk2"/>
                </a:solidFill>
                <a:uFillTx/>
                <a:latin typeface="Grandview"/>
              </a:rPr>
              <a:t>Click to edit Master title style</a:t>
            </a:r>
            <a:endParaRPr lang="en-US" sz="5400" b="0" u="none" strike="noStrike">
              <a:solidFill>
                <a:schemeClr val="dk1"/>
              </a:solidFill>
              <a:uFillTx/>
              <a:latin typeface="Grandview"/>
            </a:endParaRPr>
          </a:p>
        </p:txBody>
      </p:sp>
      <p:sp>
        <p:nvSpPr>
          <p:cNvPr id="288" name="PlaceHolder 2"/>
          <p:cNvSpPr>
            <a:spLocks noGrp="1"/>
          </p:cNvSpPr>
          <p:nvPr>
            <p:ph type="body"/>
          </p:nvPr>
        </p:nvSpPr>
        <p:spPr>
          <a:xfrm>
            <a:off x="691200" y="3753360"/>
            <a:ext cx="10312200" cy="1991160"/>
          </a:xfrm>
          <a:prstGeom prst="rect">
            <a:avLst/>
          </a:prstGeom>
          <a:noFill/>
          <a:ln w="0">
            <a:noFill/>
          </a:ln>
        </p:spPr>
        <p:txBody>
          <a:bodyPr lIns="91440" tIns="45720" rIns="91440" bIns="45720" anchor="t">
            <a:noAutofit/>
          </a:bodyPr>
          <a:lstStyle/>
          <a:p>
            <a:pPr indent="0" defTabSz="914400">
              <a:lnSpc>
                <a:spcPct val="110000"/>
              </a:lnSpc>
              <a:spcBef>
                <a:spcPts val="1001"/>
              </a:spcBef>
              <a:buNone/>
              <a:tabLst>
                <a:tab pos="0" algn="l"/>
              </a:tabLst>
            </a:pPr>
            <a:r>
              <a:rPr lang="en-US" sz="2400" b="0" u="none" strike="noStrike">
                <a:solidFill>
                  <a:schemeClr val="dk2"/>
                </a:solidFill>
                <a:uFillTx/>
                <a:latin typeface="Grandview"/>
              </a:rPr>
              <a:t>Click to edit Master text styles</a:t>
            </a:r>
          </a:p>
        </p:txBody>
      </p:sp>
      <p:sp>
        <p:nvSpPr>
          <p:cNvPr id="289" name="Right Triangle 38">
            <a:extLst>
              <a:ext uri="{C183D7F6-B498-43B3-948B-1728B52AA6E4}">
                <adec:decorative xmlns:adec="http://schemas.microsoft.com/office/drawing/2017/decorative" val="1"/>
              </a:ext>
            </a:extLst>
          </p:cNvPr>
          <p:cNvSpPr/>
          <p:nvPr/>
        </p:nvSpPr>
        <p:spPr>
          <a:xfrm rot="13500000">
            <a:off x="-280800" y="260820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dk1"/>
              </a:solidFill>
              <a:uFillTx/>
              <a:latin typeface="Grandview"/>
            </a:endParaRPr>
          </a:p>
        </p:txBody>
      </p:sp>
      <p:sp>
        <p:nvSpPr>
          <p:cNvPr id="290" name="PlaceHolder 3"/>
          <p:cNvSpPr>
            <a:spLocks noGrp="1"/>
          </p:cNvSpPr>
          <p:nvPr>
            <p:ph type="dt" idx="13"/>
          </p:nvPr>
        </p:nvSpPr>
        <p:spPr>
          <a:xfrm>
            <a:off x="683640" y="6215760"/>
            <a:ext cx="3843360" cy="416880"/>
          </a:xfrm>
          <a:prstGeom prst="rect">
            <a:avLst/>
          </a:prstGeom>
          <a:noFill/>
          <a:ln w="0">
            <a:noFill/>
          </a:ln>
        </p:spPr>
        <p:txBody>
          <a:bodyPr lIns="91440" tIns="45720" rIns="91440" bIns="45720" anchor="ctr">
            <a:noAutofit/>
          </a:bodyPr>
          <a:lstStyle>
            <a:lvl1pPr indent="0" defTabSz="914400">
              <a:lnSpc>
                <a:spcPct val="100000"/>
              </a:lnSpc>
              <a:buNone/>
              <a:defRPr lang="en-US" sz="900" b="0" u="none" strike="noStrike">
                <a:solidFill>
                  <a:schemeClr val="dk1">
                    <a:tint val="75000"/>
                  </a:schemeClr>
                </a:solidFill>
                <a:uFillTx/>
                <a:latin typeface="Grandview"/>
              </a:defRPr>
            </a:lvl1pPr>
          </a:lstStyle>
          <a:p>
            <a:pPr indent="0" defTabSz="914400">
              <a:lnSpc>
                <a:spcPct val="100000"/>
              </a:lnSpc>
              <a:buNone/>
            </a:pPr>
            <a:r>
              <a:rPr lang="en-US" sz="900" b="0" u="none" strike="noStrike">
                <a:solidFill>
                  <a:schemeClr val="dk1">
                    <a:tint val="75000"/>
                  </a:schemeClr>
                </a:solidFill>
                <a:uFillTx/>
                <a:latin typeface="Grandview"/>
              </a:rPr>
              <a:t>&lt;date/time&gt;</a:t>
            </a:r>
            <a:endParaRPr lang="en-US" sz="900" b="0" u="none" strike="noStrike">
              <a:solidFill>
                <a:srgbClr val="000000"/>
              </a:solidFill>
              <a:uFillTx/>
              <a:latin typeface="Times New Roman"/>
            </a:endParaRPr>
          </a:p>
        </p:txBody>
      </p:sp>
      <p:sp>
        <p:nvSpPr>
          <p:cNvPr id="291" name="PlaceHolder 4"/>
          <p:cNvSpPr>
            <a:spLocks noGrp="1"/>
          </p:cNvSpPr>
          <p:nvPr>
            <p:ph type="ftr" idx="14"/>
          </p:nvPr>
        </p:nvSpPr>
        <p:spPr>
          <a:xfrm>
            <a:off x="691200" y="236520"/>
            <a:ext cx="4114440" cy="4168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uFillTx/>
                <a:latin typeface="Times New Roman"/>
              </a:defRPr>
            </a:lvl1pPr>
          </a:lstStyle>
          <a:p>
            <a:pPr indent="0" algn="ctr">
              <a:buNone/>
            </a:pPr>
            <a:r>
              <a:rPr lang="en-US" sz="1400" b="0" u="none" strike="noStrike">
                <a:solidFill>
                  <a:srgbClr val="000000"/>
                </a:solidFill>
                <a:uFillTx/>
                <a:latin typeface="Times New Roman"/>
              </a:rPr>
              <a:t>&lt;footer&gt;</a:t>
            </a:r>
          </a:p>
        </p:txBody>
      </p:sp>
      <p:sp>
        <p:nvSpPr>
          <p:cNvPr id="292" name="PlaceHolder 5"/>
          <p:cNvSpPr>
            <a:spLocks noGrp="1"/>
          </p:cNvSpPr>
          <p:nvPr>
            <p:ph type="sldNum" idx="15"/>
          </p:nvPr>
        </p:nvSpPr>
        <p:spPr>
          <a:xfrm>
            <a:off x="11003760" y="6215760"/>
            <a:ext cx="978840" cy="416880"/>
          </a:xfrm>
          <a:prstGeom prst="rect">
            <a:avLst/>
          </a:prstGeom>
          <a:noFill/>
          <a:ln w="0">
            <a:noFill/>
          </a:ln>
        </p:spPr>
        <p:txBody>
          <a:bodyPr lIns="91440" tIns="45720" rIns="91440" bIns="45720" anchor="ctr">
            <a:noAutofit/>
          </a:bodyPr>
          <a:lstStyle>
            <a:lvl1pPr indent="0" algn="ctr" defTabSz="914400">
              <a:lnSpc>
                <a:spcPct val="100000"/>
              </a:lnSpc>
              <a:buNone/>
              <a:defRPr lang="en-US" sz="900" b="0" u="none" strike="noStrike">
                <a:solidFill>
                  <a:schemeClr val="dk1">
                    <a:tint val="75000"/>
                  </a:schemeClr>
                </a:solidFill>
                <a:uFillTx/>
                <a:latin typeface="Grandview"/>
              </a:defRPr>
            </a:lvl1pPr>
          </a:lstStyle>
          <a:p>
            <a:pPr indent="0" algn="ctr" defTabSz="914400">
              <a:lnSpc>
                <a:spcPct val="100000"/>
              </a:lnSpc>
              <a:buNone/>
            </a:pPr>
            <a:fld id="{07222705-6B03-4D2F-9628-0B8FE6BBE608}" type="slidenum">
              <a:rPr lang="en-US" sz="900" b="0" u="none" strike="noStrike">
                <a:solidFill>
                  <a:schemeClr val="dk1">
                    <a:tint val="75000"/>
                  </a:schemeClr>
                </a:solidFill>
                <a:uFillTx/>
                <a:latin typeface="Grandview"/>
              </a:rPr>
              <a:t>‹#›</a:t>
            </a:fld>
            <a:endParaRPr lang="en-US" sz="9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93" name="Group 38">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294" name="Straight Connector 39"/>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295" name="Straight Connector 40"/>
            <p:cNvCxnSpPr/>
            <p:nvPr/>
          </p:nvCxnSpPr>
          <p:spPr>
            <a:xfrm>
              <a:off x="0" y="0"/>
              <a:ext cx="360" cy="6858000"/>
            </a:xfrm>
            <a:prstGeom prst="straightConnector1">
              <a:avLst/>
            </a:prstGeom>
            <a:ln w="12700">
              <a:solidFill>
                <a:srgbClr val="BCBCBC">
                  <a:alpha val="30000"/>
                </a:srgbClr>
              </a:solidFill>
              <a:prstDash val="sysDot"/>
            </a:ln>
          </p:spPr>
        </p:cxnSp>
        <p:cxnSp>
          <p:nvCxnSpPr>
            <p:cNvPr id="296" name="Straight Connector 41"/>
            <p:cNvCxnSpPr/>
            <p:nvPr/>
          </p:nvCxnSpPr>
          <p:spPr>
            <a:xfrm>
              <a:off x="11993040" y="0"/>
              <a:ext cx="360" cy="6858000"/>
            </a:xfrm>
            <a:prstGeom prst="straightConnector1">
              <a:avLst/>
            </a:prstGeom>
            <a:ln w="12700">
              <a:solidFill>
                <a:srgbClr val="BCBCBC">
                  <a:alpha val="30000"/>
                </a:srgbClr>
              </a:solidFill>
              <a:prstDash val="sysDot"/>
            </a:ln>
          </p:spPr>
        </p:cxnSp>
        <p:cxnSp>
          <p:nvCxnSpPr>
            <p:cNvPr id="297" name="Straight Connector 42"/>
            <p:cNvCxnSpPr/>
            <p:nvPr/>
          </p:nvCxnSpPr>
          <p:spPr>
            <a:xfrm>
              <a:off x="192240" y="0"/>
              <a:ext cx="360" cy="6858000"/>
            </a:xfrm>
            <a:prstGeom prst="straightConnector1">
              <a:avLst/>
            </a:prstGeom>
            <a:ln w="12700">
              <a:solidFill>
                <a:srgbClr val="BCBCBC">
                  <a:alpha val="30000"/>
                </a:srgbClr>
              </a:solidFill>
              <a:prstDash val="sysDot"/>
            </a:ln>
          </p:spPr>
        </p:cxnSp>
        <p:cxnSp>
          <p:nvCxnSpPr>
            <p:cNvPr id="298" name="Straight Connector 43"/>
            <p:cNvCxnSpPr/>
            <p:nvPr/>
          </p:nvCxnSpPr>
          <p:spPr>
            <a:xfrm>
              <a:off x="1175760" y="0"/>
              <a:ext cx="360" cy="6858000"/>
            </a:xfrm>
            <a:prstGeom prst="straightConnector1">
              <a:avLst/>
            </a:prstGeom>
            <a:ln w="12700">
              <a:solidFill>
                <a:srgbClr val="BCBCBC">
                  <a:alpha val="30000"/>
                </a:srgbClr>
              </a:solidFill>
              <a:prstDash val="sysDot"/>
            </a:ln>
          </p:spPr>
        </p:cxnSp>
        <p:cxnSp>
          <p:nvCxnSpPr>
            <p:cNvPr id="299" name="Straight Connector 44"/>
            <p:cNvCxnSpPr/>
            <p:nvPr/>
          </p:nvCxnSpPr>
          <p:spPr>
            <a:xfrm>
              <a:off x="2159280" y="0"/>
              <a:ext cx="360" cy="6858000"/>
            </a:xfrm>
            <a:prstGeom prst="straightConnector1">
              <a:avLst/>
            </a:prstGeom>
            <a:ln w="12700">
              <a:solidFill>
                <a:srgbClr val="BCBCBC">
                  <a:alpha val="30000"/>
                </a:srgbClr>
              </a:solidFill>
              <a:prstDash val="sysDot"/>
            </a:ln>
          </p:spPr>
        </p:cxnSp>
        <p:cxnSp>
          <p:nvCxnSpPr>
            <p:cNvPr id="300" name="Straight Connector 47"/>
            <p:cNvCxnSpPr/>
            <p:nvPr/>
          </p:nvCxnSpPr>
          <p:spPr>
            <a:xfrm>
              <a:off x="3142440" y="0"/>
              <a:ext cx="360" cy="6858000"/>
            </a:xfrm>
            <a:prstGeom prst="straightConnector1">
              <a:avLst/>
            </a:prstGeom>
            <a:ln w="12700">
              <a:solidFill>
                <a:srgbClr val="BCBCBC">
                  <a:alpha val="30000"/>
                </a:srgbClr>
              </a:solidFill>
              <a:prstDash val="sysDot"/>
            </a:ln>
          </p:spPr>
        </p:cxnSp>
        <p:cxnSp>
          <p:nvCxnSpPr>
            <p:cNvPr id="301" name="Straight Connector 48"/>
            <p:cNvCxnSpPr/>
            <p:nvPr/>
          </p:nvCxnSpPr>
          <p:spPr>
            <a:xfrm>
              <a:off x="4125960" y="0"/>
              <a:ext cx="360" cy="6858000"/>
            </a:xfrm>
            <a:prstGeom prst="straightConnector1">
              <a:avLst/>
            </a:prstGeom>
            <a:ln w="12700">
              <a:solidFill>
                <a:srgbClr val="BCBCBC">
                  <a:alpha val="30000"/>
                </a:srgbClr>
              </a:solidFill>
              <a:prstDash val="sysDot"/>
            </a:ln>
          </p:spPr>
        </p:cxnSp>
        <p:cxnSp>
          <p:nvCxnSpPr>
            <p:cNvPr id="302" name="Straight Connector 49"/>
            <p:cNvCxnSpPr/>
            <p:nvPr/>
          </p:nvCxnSpPr>
          <p:spPr>
            <a:xfrm>
              <a:off x="5109480" y="0"/>
              <a:ext cx="360" cy="6858000"/>
            </a:xfrm>
            <a:prstGeom prst="straightConnector1">
              <a:avLst/>
            </a:prstGeom>
            <a:ln w="12700">
              <a:solidFill>
                <a:srgbClr val="BCBCBC">
                  <a:alpha val="30000"/>
                </a:srgbClr>
              </a:solidFill>
              <a:prstDash val="sysDot"/>
            </a:ln>
          </p:spPr>
        </p:cxnSp>
        <p:cxnSp>
          <p:nvCxnSpPr>
            <p:cNvPr id="303" name="Straight Connector 50"/>
            <p:cNvCxnSpPr/>
            <p:nvPr/>
          </p:nvCxnSpPr>
          <p:spPr>
            <a:xfrm>
              <a:off x="6092640" y="0"/>
              <a:ext cx="360" cy="6858000"/>
            </a:xfrm>
            <a:prstGeom prst="straightConnector1">
              <a:avLst/>
            </a:prstGeom>
            <a:ln w="12700">
              <a:solidFill>
                <a:srgbClr val="BCBCBC">
                  <a:alpha val="30000"/>
                </a:srgbClr>
              </a:solidFill>
              <a:prstDash val="sysDot"/>
            </a:ln>
          </p:spPr>
        </p:cxnSp>
        <p:cxnSp>
          <p:nvCxnSpPr>
            <p:cNvPr id="304" name="Straight Connector 51"/>
            <p:cNvCxnSpPr/>
            <p:nvPr/>
          </p:nvCxnSpPr>
          <p:spPr>
            <a:xfrm>
              <a:off x="7076160" y="0"/>
              <a:ext cx="360" cy="6858000"/>
            </a:xfrm>
            <a:prstGeom prst="straightConnector1">
              <a:avLst/>
            </a:prstGeom>
            <a:ln w="12700">
              <a:solidFill>
                <a:srgbClr val="BCBCBC">
                  <a:alpha val="30000"/>
                </a:srgbClr>
              </a:solidFill>
              <a:prstDash val="sysDot"/>
            </a:ln>
          </p:spPr>
        </p:cxnSp>
        <p:cxnSp>
          <p:nvCxnSpPr>
            <p:cNvPr id="305" name="Straight Connector 52"/>
            <p:cNvCxnSpPr/>
            <p:nvPr/>
          </p:nvCxnSpPr>
          <p:spPr>
            <a:xfrm>
              <a:off x="8059680" y="0"/>
              <a:ext cx="360" cy="6858000"/>
            </a:xfrm>
            <a:prstGeom prst="straightConnector1">
              <a:avLst/>
            </a:prstGeom>
            <a:ln w="12700">
              <a:solidFill>
                <a:srgbClr val="BCBCBC">
                  <a:alpha val="30000"/>
                </a:srgbClr>
              </a:solidFill>
              <a:prstDash val="sysDot"/>
            </a:ln>
          </p:spPr>
        </p:cxnSp>
        <p:cxnSp>
          <p:nvCxnSpPr>
            <p:cNvPr id="306" name="Straight Connector 53"/>
            <p:cNvCxnSpPr/>
            <p:nvPr/>
          </p:nvCxnSpPr>
          <p:spPr>
            <a:xfrm>
              <a:off x="9042840" y="0"/>
              <a:ext cx="360" cy="6858000"/>
            </a:xfrm>
            <a:prstGeom prst="straightConnector1">
              <a:avLst/>
            </a:prstGeom>
            <a:ln w="12700">
              <a:solidFill>
                <a:srgbClr val="BCBCBC">
                  <a:alpha val="30000"/>
                </a:srgbClr>
              </a:solidFill>
              <a:prstDash val="sysDot"/>
            </a:ln>
          </p:spPr>
        </p:cxnSp>
        <p:cxnSp>
          <p:nvCxnSpPr>
            <p:cNvPr id="307" name="Straight Connector 54"/>
            <p:cNvCxnSpPr/>
            <p:nvPr/>
          </p:nvCxnSpPr>
          <p:spPr>
            <a:xfrm>
              <a:off x="10026360" y="0"/>
              <a:ext cx="360" cy="6858000"/>
            </a:xfrm>
            <a:prstGeom prst="straightConnector1">
              <a:avLst/>
            </a:prstGeom>
            <a:ln w="12700">
              <a:solidFill>
                <a:srgbClr val="BCBCBC">
                  <a:alpha val="30000"/>
                </a:srgbClr>
              </a:solidFill>
              <a:prstDash val="sysDot"/>
            </a:ln>
          </p:spPr>
        </p:cxnSp>
        <p:cxnSp>
          <p:nvCxnSpPr>
            <p:cNvPr id="308" name="Straight Connector 55"/>
            <p:cNvCxnSpPr/>
            <p:nvPr/>
          </p:nvCxnSpPr>
          <p:spPr>
            <a:xfrm>
              <a:off x="11009520" y="0"/>
              <a:ext cx="360" cy="6858000"/>
            </a:xfrm>
            <a:prstGeom prst="straightConnector1">
              <a:avLst/>
            </a:prstGeom>
            <a:ln w="12700">
              <a:solidFill>
                <a:srgbClr val="BCBCBC">
                  <a:alpha val="30000"/>
                </a:srgbClr>
              </a:solidFill>
              <a:prstDash val="sysDot"/>
            </a:ln>
          </p:spPr>
        </p:cxnSp>
        <p:cxnSp>
          <p:nvCxnSpPr>
            <p:cNvPr id="309" name="Straight Connector 56"/>
            <p:cNvCxnSpPr/>
            <p:nvPr/>
          </p:nvCxnSpPr>
          <p:spPr>
            <a:xfrm>
              <a:off x="12185640" y="0"/>
              <a:ext cx="360" cy="6858000"/>
            </a:xfrm>
            <a:prstGeom prst="straightConnector1">
              <a:avLst/>
            </a:prstGeom>
            <a:ln w="12700">
              <a:solidFill>
                <a:srgbClr val="BCBCBC">
                  <a:alpha val="30000"/>
                </a:srgbClr>
              </a:solidFill>
              <a:prstDash val="sysDot"/>
            </a:ln>
          </p:spPr>
        </p:cxnSp>
        <p:cxnSp>
          <p:nvCxnSpPr>
            <p:cNvPr id="310" name="Straight Connector 57"/>
            <p:cNvCxnSpPr/>
            <p:nvPr/>
          </p:nvCxnSpPr>
          <p:spPr>
            <a:xfrm>
              <a:off x="0" y="171360"/>
              <a:ext cx="12192120" cy="360"/>
            </a:xfrm>
            <a:prstGeom prst="straightConnector1">
              <a:avLst/>
            </a:prstGeom>
            <a:ln w="12700">
              <a:solidFill>
                <a:srgbClr val="BCBCBC">
                  <a:alpha val="30000"/>
                </a:srgbClr>
              </a:solidFill>
              <a:prstDash val="sysDot"/>
            </a:ln>
          </p:spPr>
        </p:cxnSp>
        <p:cxnSp>
          <p:nvCxnSpPr>
            <p:cNvPr id="311" name="Straight Connector 58"/>
            <p:cNvCxnSpPr/>
            <p:nvPr/>
          </p:nvCxnSpPr>
          <p:spPr>
            <a:xfrm>
              <a:off x="0" y="714240"/>
              <a:ext cx="12192120" cy="360"/>
            </a:xfrm>
            <a:prstGeom prst="straightConnector1">
              <a:avLst/>
            </a:prstGeom>
            <a:ln w="12700">
              <a:solidFill>
                <a:srgbClr val="BCBCBC">
                  <a:alpha val="30000"/>
                </a:srgbClr>
              </a:solidFill>
              <a:prstDash val="sysDot"/>
            </a:ln>
          </p:spPr>
        </p:cxnSp>
        <p:cxnSp>
          <p:nvCxnSpPr>
            <p:cNvPr id="312" name="Straight Connector 59"/>
            <p:cNvCxnSpPr/>
            <p:nvPr/>
          </p:nvCxnSpPr>
          <p:spPr>
            <a:xfrm>
              <a:off x="0" y="1257120"/>
              <a:ext cx="12192120" cy="360"/>
            </a:xfrm>
            <a:prstGeom prst="straightConnector1">
              <a:avLst/>
            </a:prstGeom>
            <a:ln w="12700">
              <a:solidFill>
                <a:srgbClr val="BCBCBC">
                  <a:alpha val="30000"/>
                </a:srgbClr>
              </a:solidFill>
              <a:prstDash val="sysDot"/>
            </a:ln>
          </p:spPr>
        </p:cxnSp>
        <p:cxnSp>
          <p:nvCxnSpPr>
            <p:cNvPr id="313" name="Straight Connector 60"/>
            <p:cNvCxnSpPr/>
            <p:nvPr/>
          </p:nvCxnSpPr>
          <p:spPr>
            <a:xfrm>
              <a:off x="0" y="1800000"/>
              <a:ext cx="12192120" cy="360"/>
            </a:xfrm>
            <a:prstGeom prst="straightConnector1">
              <a:avLst/>
            </a:prstGeom>
            <a:ln w="12700">
              <a:solidFill>
                <a:srgbClr val="BCBCBC">
                  <a:alpha val="30000"/>
                </a:srgbClr>
              </a:solidFill>
              <a:prstDash val="sysDot"/>
            </a:ln>
          </p:spPr>
        </p:cxnSp>
        <p:cxnSp>
          <p:nvCxnSpPr>
            <p:cNvPr id="314" name="Straight Connector 61"/>
            <p:cNvCxnSpPr/>
            <p:nvPr/>
          </p:nvCxnSpPr>
          <p:spPr>
            <a:xfrm>
              <a:off x="0" y="2343240"/>
              <a:ext cx="12192120" cy="360"/>
            </a:xfrm>
            <a:prstGeom prst="straightConnector1">
              <a:avLst/>
            </a:prstGeom>
            <a:ln w="12700">
              <a:solidFill>
                <a:srgbClr val="BCBCBC">
                  <a:alpha val="30000"/>
                </a:srgbClr>
              </a:solidFill>
              <a:prstDash val="sysDot"/>
            </a:ln>
          </p:spPr>
        </p:cxnSp>
        <p:cxnSp>
          <p:nvCxnSpPr>
            <p:cNvPr id="315" name="Straight Connector 62"/>
            <p:cNvCxnSpPr/>
            <p:nvPr/>
          </p:nvCxnSpPr>
          <p:spPr>
            <a:xfrm>
              <a:off x="0" y="2886120"/>
              <a:ext cx="12192120" cy="360"/>
            </a:xfrm>
            <a:prstGeom prst="straightConnector1">
              <a:avLst/>
            </a:prstGeom>
            <a:ln w="12700">
              <a:solidFill>
                <a:srgbClr val="BCBCBC">
                  <a:alpha val="30000"/>
                </a:srgbClr>
              </a:solidFill>
              <a:prstDash val="sysDot"/>
            </a:ln>
          </p:spPr>
        </p:cxnSp>
        <p:cxnSp>
          <p:nvCxnSpPr>
            <p:cNvPr id="316" name="Straight Connector 63"/>
            <p:cNvCxnSpPr/>
            <p:nvPr/>
          </p:nvCxnSpPr>
          <p:spPr>
            <a:xfrm>
              <a:off x="0" y="3429000"/>
              <a:ext cx="12192120" cy="360"/>
            </a:xfrm>
            <a:prstGeom prst="straightConnector1">
              <a:avLst/>
            </a:prstGeom>
            <a:ln w="12700">
              <a:solidFill>
                <a:srgbClr val="BCBCBC">
                  <a:alpha val="30000"/>
                </a:srgbClr>
              </a:solidFill>
              <a:prstDash val="sysDot"/>
            </a:ln>
          </p:spPr>
        </p:cxnSp>
        <p:cxnSp>
          <p:nvCxnSpPr>
            <p:cNvPr id="317" name="Straight Connector 64"/>
            <p:cNvCxnSpPr/>
            <p:nvPr/>
          </p:nvCxnSpPr>
          <p:spPr>
            <a:xfrm>
              <a:off x="0" y="3971880"/>
              <a:ext cx="12192120" cy="360"/>
            </a:xfrm>
            <a:prstGeom prst="straightConnector1">
              <a:avLst/>
            </a:prstGeom>
            <a:ln w="12700">
              <a:solidFill>
                <a:srgbClr val="BCBCBC">
                  <a:alpha val="30000"/>
                </a:srgbClr>
              </a:solidFill>
              <a:prstDash val="sysDot"/>
            </a:ln>
          </p:spPr>
        </p:cxnSp>
        <p:cxnSp>
          <p:nvCxnSpPr>
            <p:cNvPr id="318" name="Straight Connector 65"/>
            <p:cNvCxnSpPr/>
            <p:nvPr/>
          </p:nvCxnSpPr>
          <p:spPr>
            <a:xfrm>
              <a:off x="0" y="4514760"/>
              <a:ext cx="12192120" cy="360"/>
            </a:xfrm>
            <a:prstGeom prst="straightConnector1">
              <a:avLst/>
            </a:prstGeom>
            <a:ln w="12700">
              <a:solidFill>
                <a:srgbClr val="BCBCBC">
                  <a:alpha val="30000"/>
                </a:srgbClr>
              </a:solidFill>
              <a:prstDash val="sysDot"/>
            </a:ln>
          </p:spPr>
        </p:cxnSp>
        <p:cxnSp>
          <p:nvCxnSpPr>
            <p:cNvPr id="319" name="Straight Connector 66"/>
            <p:cNvCxnSpPr/>
            <p:nvPr/>
          </p:nvCxnSpPr>
          <p:spPr>
            <a:xfrm>
              <a:off x="0" y="5057640"/>
              <a:ext cx="12192120" cy="360"/>
            </a:xfrm>
            <a:prstGeom prst="straightConnector1">
              <a:avLst/>
            </a:prstGeom>
            <a:ln w="12700">
              <a:solidFill>
                <a:srgbClr val="BCBCBC">
                  <a:alpha val="30000"/>
                </a:srgbClr>
              </a:solidFill>
              <a:prstDash val="sysDot"/>
            </a:ln>
          </p:spPr>
        </p:cxnSp>
        <p:cxnSp>
          <p:nvCxnSpPr>
            <p:cNvPr id="320" name="Straight Connector 67"/>
            <p:cNvCxnSpPr/>
            <p:nvPr/>
          </p:nvCxnSpPr>
          <p:spPr>
            <a:xfrm>
              <a:off x="0" y="5600520"/>
              <a:ext cx="12192120" cy="360"/>
            </a:xfrm>
            <a:prstGeom prst="straightConnector1">
              <a:avLst/>
            </a:prstGeom>
            <a:ln w="12700">
              <a:solidFill>
                <a:srgbClr val="BCBCBC">
                  <a:alpha val="30000"/>
                </a:srgbClr>
              </a:solidFill>
              <a:prstDash val="sysDot"/>
            </a:ln>
          </p:spPr>
        </p:cxnSp>
        <p:cxnSp>
          <p:nvCxnSpPr>
            <p:cNvPr id="321" name="Straight Connector 68"/>
            <p:cNvCxnSpPr/>
            <p:nvPr/>
          </p:nvCxnSpPr>
          <p:spPr>
            <a:xfrm>
              <a:off x="0" y="6857640"/>
              <a:ext cx="12192120" cy="360"/>
            </a:xfrm>
            <a:prstGeom prst="straightConnector1">
              <a:avLst/>
            </a:prstGeom>
            <a:ln w="12700">
              <a:solidFill>
                <a:srgbClr val="BCBCBC">
                  <a:alpha val="30000"/>
                </a:srgbClr>
              </a:solidFill>
              <a:prstDash val="sysDot"/>
            </a:ln>
          </p:spPr>
        </p:cxnSp>
        <p:cxnSp>
          <p:nvCxnSpPr>
            <p:cNvPr id="322" name="Straight Connector 69"/>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323" name="Straight Connector 70"/>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324" name="Straight Connector 71"/>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325" name="Right Triangle 6">
            <a:extLst>
              <a:ext uri="{C183D7F6-B498-43B3-948B-1728B52AA6E4}">
                <adec:decorative xmlns:adec="http://schemas.microsoft.com/office/drawing/2017/decorative" val="1"/>
              </a:ext>
            </a:extLst>
          </p:cNvPr>
          <p:cNvSpPr/>
          <p:nvPr/>
        </p:nvSpPr>
        <p:spPr>
          <a:xfrm rot="13500000">
            <a:off x="-280800" y="151632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dk1"/>
              </a:solidFill>
              <a:uFillTx/>
              <a:latin typeface="Grandview"/>
            </a:endParaRPr>
          </a:p>
        </p:txBody>
      </p:sp>
      <p:sp>
        <p:nvSpPr>
          <p:cNvPr id="326" name="PlaceHolder 1"/>
          <p:cNvSpPr>
            <a:spLocks noGrp="1"/>
          </p:cNvSpPr>
          <p:nvPr>
            <p:ph type="title"/>
          </p:nvPr>
        </p:nvSpPr>
        <p:spPr>
          <a:xfrm>
            <a:off x="691200" y="722880"/>
            <a:ext cx="10312200" cy="135432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Click to edit Master title style</a:t>
            </a:r>
            <a:endParaRPr lang="en-US" sz="4400" b="0" u="none" strike="noStrike">
              <a:solidFill>
                <a:schemeClr val="dk1"/>
              </a:solidFill>
              <a:uFillTx/>
              <a:latin typeface="Grandview"/>
            </a:endParaRPr>
          </a:p>
        </p:txBody>
      </p:sp>
      <p:sp>
        <p:nvSpPr>
          <p:cNvPr id="327" name="PlaceHolder 2"/>
          <p:cNvSpPr>
            <a:spLocks noGrp="1"/>
          </p:cNvSpPr>
          <p:nvPr>
            <p:ph type="body"/>
          </p:nvPr>
        </p:nvSpPr>
        <p:spPr>
          <a:xfrm>
            <a:off x="691200" y="2345760"/>
            <a:ext cx="5009400" cy="3273840"/>
          </a:xfrm>
          <a:prstGeom prst="rect">
            <a:avLst/>
          </a:prstGeom>
          <a:noFill/>
          <a:ln w="0">
            <a:noFill/>
          </a:ln>
        </p:spPr>
        <p:txBody>
          <a:bodyPr lIns="91440" tIns="45720" rIns="91440" bIns="45720" anchor="t">
            <a:noAutofit/>
          </a:bodyPr>
          <a:lstStyle/>
          <a:p>
            <a:pPr marL="228600" indent="-228600" defTabSz="914400">
              <a:lnSpc>
                <a:spcPct val="110000"/>
              </a:lnSpc>
              <a:spcBef>
                <a:spcPts val="1001"/>
              </a:spcBef>
              <a:buClr>
                <a:srgbClr val="7AA6B4"/>
              </a:buClr>
              <a:buSzPct val="75000"/>
              <a:buFont typeface="Wingdings" charset="2"/>
              <a:buChar char=""/>
            </a:pPr>
            <a:r>
              <a:rPr lang="en-US" sz="2000" b="0" u="none" strike="noStrike">
                <a:solidFill>
                  <a:schemeClr val="dk2"/>
                </a:solidFill>
                <a:uFillTx/>
                <a:latin typeface="Grandview"/>
              </a:rPr>
              <a:t>Click to edit Master text styles</a:t>
            </a:r>
          </a:p>
          <a:p>
            <a:pPr marL="457200" lvl="1" indent="-228600" defTabSz="914400">
              <a:lnSpc>
                <a:spcPct val="110000"/>
              </a:lnSpc>
              <a:spcBef>
                <a:spcPts val="499"/>
              </a:spcBef>
              <a:buClr>
                <a:srgbClr val="7AA6B4"/>
              </a:buClr>
              <a:buSzPct val="75000"/>
              <a:buFont typeface="Wingdings" charset="2"/>
              <a:buChar char=""/>
            </a:pPr>
            <a:r>
              <a:rPr lang="en-US" sz="1800" b="0" u="none" strike="noStrike">
                <a:solidFill>
                  <a:schemeClr val="dk2"/>
                </a:solidFill>
                <a:uFillTx/>
                <a:latin typeface="Grandview"/>
              </a:rPr>
              <a:t>Second level</a:t>
            </a:r>
          </a:p>
          <a:p>
            <a:pPr marL="685800" lvl="2" indent="-228600" defTabSz="914400">
              <a:lnSpc>
                <a:spcPct val="110000"/>
              </a:lnSpc>
              <a:spcBef>
                <a:spcPts val="499"/>
              </a:spcBef>
              <a:buClr>
                <a:srgbClr val="7AA6B4"/>
              </a:buClr>
              <a:buSzPct val="75000"/>
              <a:buFont typeface="Wingdings" charset="2"/>
              <a:buChar char=""/>
            </a:pPr>
            <a:r>
              <a:rPr lang="en-US" sz="1600" b="0" u="none" strike="noStrike">
                <a:solidFill>
                  <a:schemeClr val="dk2"/>
                </a:solidFill>
                <a:uFillTx/>
                <a:latin typeface="Grandview"/>
              </a:rPr>
              <a:t>Third level</a:t>
            </a:r>
          </a:p>
          <a:p>
            <a:pPr marL="914400" lvl="3" indent="-228600" defTabSz="914400">
              <a:lnSpc>
                <a:spcPct val="110000"/>
              </a:lnSpc>
              <a:spcBef>
                <a:spcPts val="499"/>
              </a:spcBef>
              <a:buClr>
                <a:srgbClr val="7AA6B4"/>
              </a:buClr>
              <a:buSzPct val="75000"/>
              <a:buFont typeface="Wingdings" charset="2"/>
              <a:buChar char=""/>
            </a:pPr>
            <a:r>
              <a:rPr lang="en-US" sz="1400" b="0" u="none" strike="noStrike">
                <a:solidFill>
                  <a:schemeClr val="dk2"/>
                </a:solidFill>
                <a:uFillTx/>
                <a:latin typeface="Grandview"/>
              </a:rPr>
              <a:t>Fourth level</a:t>
            </a:r>
          </a:p>
          <a:p>
            <a:pPr marL="1143000" lvl="4" indent="-228600" defTabSz="914400">
              <a:lnSpc>
                <a:spcPct val="110000"/>
              </a:lnSpc>
              <a:spcBef>
                <a:spcPts val="499"/>
              </a:spcBef>
              <a:buClr>
                <a:srgbClr val="7AA6B4"/>
              </a:buClr>
              <a:buSzPct val="75000"/>
              <a:buFont typeface="Wingdings" charset="2"/>
              <a:buChar char=""/>
            </a:pPr>
            <a:r>
              <a:rPr lang="en-US" sz="1400" b="0" u="none" strike="noStrike">
                <a:solidFill>
                  <a:schemeClr val="dk2"/>
                </a:solidFill>
                <a:uFillTx/>
                <a:latin typeface="Grandview"/>
              </a:rPr>
              <a:t>Fifth level</a:t>
            </a:r>
          </a:p>
        </p:txBody>
      </p:sp>
      <p:sp>
        <p:nvSpPr>
          <p:cNvPr id="328" name="PlaceHolder 3"/>
          <p:cNvSpPr>
            <a:spLocks noGrp="1"/>
          </p:cNvSpPr>
          <p:nvPr>
            <p:ph type="body"/>
          </p:nvPr>
        </p:nvSpPr>
        <p:spPr>
          <a:xfrm>
            <a:off x="5934960" y="2345760"/>
            <a:ext cx="5068080" cy="3273840"/>
          </a:xfrm>
          <a:prstGeom prst="rect">
            <a:avLst/>
          </a:prstGeom>
          <a:noFill/>
          <a:ln w="0">
            <a:noFill/>
          </a:ln>
        </p:spPr>
        <p:txBody>
          <a:bodyPr lIns="91440" tIns="45720" rIns="91440" bIns="45720" anchor="t">
            <a:noAutofit/>
          </a:bodyPr>
          <a:lstStyle/>
          <a:p>
            <a:pPr marL="228600" indent="-228600" defTabSz="914400">
              <a:lnSpc>
                <a:spcPct val="110000"/>
              </a:lnSpc>
              <a:spcBef>
                <a:spcPts val="1001"/>
              </a:spcBef>
              <a:buClr>
                <a:srgbClr val="7AA6B4"/>
              </a:buClr>
              <a:buSzPct val="75000"/>
              <a:buFont typeface="Wingdings" charset="2"/>
              <a:buChar char=""/>
            </a:pPr>
            <a:r>
              <a:rPr lang="en-US" sz="2000" b="0" u="none" strike="noStrike">
                <a:solidFill>
                  <a:schemeClr val="dk2"/>
                </a:solidFill>
                <a:uFillTx/>
                <a:latin typeface="Grandview"/>
              </a:rPr>
              <a:t>Click to edit Master text styles</a:t>
            </a:r>
          </a:p>
          <a:p>
            <a:pPr marL="457200" lvl="1" indent="-228600" defTabSz="914400">
              <a:lnSpc>
                <a:spcPct val="110000"/>
              </a:lnSpc>
              <a:spcBef>
                <a:spcPts val="499"/>
              </a:spcBef>
              <a:buClr>
                <a:srgbClr val="7AA6B4"/>
              </a:buClr>
              <a:buSzPct val="75000"/>
              <a:buFont typeface="Wingdings" charset="2"/>
              <a:buChar char=""/>
            </a:pPr>
            <a:r>
              <a:rPr lang="en-US" sz="1800" b="0" u="none" strike="noStrike">
                <a:solidFill>
                  <a:schemeClr val="dk2"/>
                </a:solidFill>
                <a:uFillTx/>
                <a:latin typeface="Grandview"/>
              </a:rPr>
              <a:t>Second level</a:t>
            </a:r>
          </a:p>
          <a:p>
            <a:pPr marL="685800" lvl="2" indent="-228600" defTabSz="914400">
              <a:lnSpc>
                <a:spcPct val="110000"/>
              </a:lnSpc>
              <a:spcBef>
                <a:spcPts val="499"/>
              </a:spcBef>
              <a:buClr>
                <a:srgbClr val="7AA6B4"/>
              </a:buClr>
              <a:buSzPct val="75000"/>
              <a:buFont typeface="Wingdings" charset="2"/>
              <a:buChar char=""/>
            </a:pPr>
            <a:r>
              <a:rPr lang="en-US" sz="1600" b="0" u="none" strike="noStrike">
                <a:solidFill>
                  <a:schemeClr val="dk2"/>
                </a:solidFill>
                <a:uFillTx/>
                <a:latin typeface="Grandview"/>
              </a:rPr>
              <a:t>Third level</a:t>
            </a:r>
          </a:p>
          <a:p>
            <a:pPr marL="914400" lvl="3" indent="-228600" defTabSz="914400">
              <a:lnSpc>
                <a:spcPct val="110000"/>
              </a:lnSpc>
              <a:spcBef>
                <a:spcPts val="499"/>
              </a:spcBef>
              <a:buClr>
                <a:srgbClr val="7AA6B4"/>
              </a:buClr>
              <a:buSzPct val="75000"/>
              <a:buFont typeface="Wingdings" charset="2"/>
              <a:buChar char=""/>
            </a:pPr>
            <a:r>
              <a:rPr lang="en-US" sz="1400" b="0" u="none" strike="noStrike">
                <a:solidFill>
                  <a:schemeClr val="dk2"/>
                </a:solidFill>
                <a:uFillTx/>
                <a:latin typeface="Grandview"/>
              </a:rPr>
              <a:t>Fourth level</a:t>
            </a:r>
          </a:p>
          <a:p>
            <a:pPr marL="1143000" lvl="4" indent="-228600" defTabSz="914400">
              <a:lnSpc>
                <a:spcPct val="110000"/>
              </a:lnSpc>
              <a:spcBef>
                <a:spcPts val="499"/>
              </a:spcBef>
              <a:buClr>
                <a:srgbClr val="7AA6B4"/>
              </a:buClr>
              <a:buSzPct val="75000"/>
              <a:buFont typeface="Wingdings" charset="2"/>
              <a:buChar char=""/>
            </a:pPr>
            <a:r>
              <a:rPr lang="en-US" sz="1400" b="0" u="none" strike="noStrike">
                <a:solidFill>
                  <a:schemeClr val="dk2"/>
                </a:solidFill>
                <a:uFillTx/>
                <a:latin typeface="Grandview"/>
              </a:rPr>
              <a:t>Fifth level</a:t>
            </a:r>
          </a:p>
        </p:txBody>
      </p:sp>
      <p:sp>
        <p:nvSpPr>
          <p:cNvPr id="329" name="PlaceHolder 4"/>
          <p:cNvSpPr>
            <a:spLocks noGrp="1"/>
          </p:cNvSpPr>
          <p:nvPr>
            <p:ph type="dt" idx="16"/>
          </p:nvPr>
        </p:nvSpPr>
        <p:spPr>
          <a:xfrm>
            <a:off x="683640" y="6215760"/>
            <a:ext cx="3843360" cy="416880"/>
          </a:xfrm>
          <a:prstGeom prst="rect">
            <a:avLst/>
          </a:prstGeom>
          <a:noFill/>
          <a:ln w="0">
            <a:noFill/>
          </a:ln>
        </p:spPr>
        <p:txBody>
          <a:bodyPr lIns="91440" tIns="45720" rIns="91440" bIns="45720" anchor="ctr">
            <a:noAutofit/>
          </a:bodyPr>
          <a:lstStyle>
            <a:lvl1pPr indent="0" defTabSz="914400">
              <a:lnSpc>
                <a:spcPct val="100000"/>
              </a:lnSpc>
              <a:buNone/>
              <a:defRPr lang="en-US" sz="900" b="0" u="none" strike="noStrike">
                <a:solidFill>
                  <a:schemeClr val="dk1">
                    <a:tint val="75000"/>
                  </a:schemeClr>
                </a:solidFill>
                <a:uFillTx/>
                <a:latin typeface="Grandview"/>
              </a:defRPr>
            </a:lvl1pPr>
          </a:lstStyle>
          <a:p>
            <a:pPr indent="0" defTabSz="914400">
              <a:lnSpc>
                <a:spcPct val="100000"/>
              </a:lnSpc>
              <a:buNone/>
            </a:pPr>
            <a:r>
              <a:rPr lang="en-US" sz="900" b="0" u="none" strike="noStrike">
                <a:solidFill>
                  <a:schemeClr val="dk1">
                    <a:tint val="75000"/>
                  </a:schemeClr>
                </a:solidFill>
                <a:uFillTx/>
                <a:latin typeface="Grandview"/>
              </a:rPr>
              <a:t> </a:t>
            </a:r>
            <a:endParaRPr lang="en-US" sz="900" b="0" u="none" strike="noStrike">
              <a:solidFill>
                <a:srgbClr val="000000"/>
              </a:solidFill>
              <a:uFillTx/>
              <a:latin typeface="Times New Roman"/>
            </a:endParaRPr>
          </a:p>
        </p:txBody>
      </p:sp>
      <p:sp>
        <p:nvSpPr>
          <p:cNvPr id="330" name="PlaceHolder 5"/>
          <p:cNvSpPr>
            <a:spLocks noGrp="1"/>
          </p:cNvSpPr>
          <p:nvPr>
            <p:ph type="ftr" idx="17"/>
          </p:nvPr>
        </p:nvSpPr>
        <p:spPr>
          <a:xfrm>
            <a:off x="691200" y="236520"/>
            <a:ext cx="4114440" cy="4168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uFillTx/>
                <a:latin typeface="Times New Roman"/>
              </a:defRPr>
            </a:lvl1pPr>
          </a:lstStyle>
          <a:p>
            <a:pPr indent="0" algn="ctr">
              <a:buNone/>
            </a:pPr>
            <a:r>
              <a:rPr lang="en-US" sz="1400" b="0" u="none" strike="noStrike">
                <a:solidFill>
                  <a:srgbClr val="000000"/>
                </a:solidFill>
                <a:uFillTx/>
                <a:latin typeface="Times New Roman"/>
              </a:rPr>
              <a:t> </a:t>
            </a:r>
          </a:p>
        </p:txBody>
      </p:sp>
      <p:sp>
        <p:nvSpPr>
          <p:cNvPr id="331" name="PlaceHolder 6"/>
          <p:cNvSpPr>
            <a:spLocks noGrp="1"/>
          </p:cNvSpPr>
          <p:nvPr>
            <p:ph type="sldNum" idx="18"/>
          </p:nvPr>
        </p:nvSpPr>
        <p:spPr>
          <a:xfrm>
            <a:off x="11003760" y="6215760"/>
            <a:ext cx="978840" cy="416880"/>
          </a:xfrm>
          <a:prstGeom prst="rect">
            <a:avLst/>
          </a:prstGeom>
          <a:noFill/>
          <a:ln w="0">
            <a:noFill/>
          </a:ln>
        </p:spPr>
        <p:txBody>
          <a:bodyPr lIns="91440" tIns="45720" rIns="91440" bIns="45720" anchor="ctr">
            <a:noAutofit/>
          </a:bodyPr>
          <a:lstStyle>
            <a:lvl1pPr indent="0" algn="ctr" defTabSz="914400">
              <a:lnSpc>
                <a:spcPct val="100000"/>
              </a:lnSpc>
              <a:buNone/>
              <a:defRPr lang="en-US" sz="900" b="0" u="none" strike="noStrike">
                <a:solidFill>
                  <a:schemeClr val="dk1">
                    <a:tint val="75000"/>
                  </a:schemeClr>
                </a:solidFill>
                <a:uFillTx/>
                <a:latin typeface="Grandview"/>
              </a:defRPr>
            </a:lvl1pPr>
          </a:lstStyle>
          <a:p>
            <a:pPr indent="0" algn="ctr" defTabSz="914400">
              <a:lnSpc>
                <a:spcPct val="100000"/>
              </a:lnSpc>
              <a:buNone/>
            </a:pPr>
            <a:fld id="{49B2EA9C-E8E6-4D8F-9996-EE413D91291D}" type="slidenum">
              <a:rPr lang="en-US" sz="900" b="0" u="none" strike="noStrike">
                <a:solidFill>
                  <a:schemeClr val="dk1">
                    <a:tint val="75000"/>
                  </a:schemeClr>
                </a:solidFill>
                <a:uFillTx/>
                <a:latin typeface="Grandview"/>
              </a:rPr>
              <a:t>‹#›</a:t>
            </a:fld>
            <a:endParaRPr lang="en-US" sz="9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35" name="Group 38">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336" name="Straight Connector 39"/>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337" name="Straight Connector 40"/>
            <p:cNvCxnSpPr/>
            <p:nvPr/>
          </p:nvCxnSpPr>
          <p:spPr>
            <a:xfrm>
              <a:off x="0" y="0"/>
              <a:ext cx="360" cy="6858000"/>
            </a:xfrm>
            <a:prstGeom prst="straightConnector1">
              <a:avLst/>
            </a:prstGeom>
            <a:ln w="12700">
              <a:solidFill>
                <a:srgbClr val="BCBCBC">
                  <a:alpha val="30000"/>
                </a:srgbClr>
              </a:solidFill>
              <a:prstDash val="sysDot"/>
            </a:ln>
          </p:spPr>
        </p:cxnSp>
        <p:cxnSp>
          <p:nvCxnSpPr>
            <p:cNvPr id="338" name="Straight Connector 41"/>
            <p:cNvCxnSpPr/>
            <p:nvPr/>
          </p:nvCxnSpPr>
          <p:spPr>
            <a:xfrm>
              <a:off x="11993040" y="0"/>
              <a:ext cx="360" cy="6858000"/>
            </a:xfrm>
            <a:prstGeom prst="straightConnector1">
              <a:avLst/>
            </a:prstGeom>
            <a:ln w="12700">
              <a:solidFill>
                <a:srgbClr val="BCBCBC">
                  <a:alpha val="30000"/>
                </a:srgbClr>
              </a:solidFill>
              <a:prstDash val="sysDot"/>
            </a:ln>
          </p:spPr>
        </p:cxnSp>
        <p:cxnSp>
          <p:nvCxnSpPr>
            <p:cNvPr id="339" name="Straight Connector 42"/>
            <p:cNvCxnSpPr/>
            <p:nvPr/>
          </p:nvCxnSpPr>
          <p:spPr>
            <a:xfrm>
              <a:off x="192240" y="0"/>
              <a:ext cx="360" cy="6858000"/>
            </a:xfrm>
            <a:prstGeom prst="straightConnector1">
              <a:avLst/>
            </a:prstGeom>
            <a:ln w="12700">
              <a:solidFill>
                <a:srgbClr val="BCBCBC">
                  <a:alpha val="30000"/>
                </a:srgbClr>
              </a:solidFill>
              <a:prstDash val="sysDot"/>
            </a:ln>
          </p:spPr>
        </p:cxnSp>
        <p:cxnSp>
          <p:nvCxnSpPr>
            <p:cNvPr id="340" name="Straight Connector 43"/>
            <p:cNvCxnSpPr/>
            <p:nvPr/>
          </p:nvCxnSpPr>
          <p:spPr>
            <a:xfrm>
              <a:off x="1175760" y="0"/>
              <a:ext cx="360" cy="6858000"/>
            </a:xfrm>
            <a:prstGeom prst="straightConnector1">
              <a:avLst/>
            </a:prstGeom>
            <a:ln w="12700">
              <a:solidFill>
                <a:srgbClr val="BCBCBC">
                  <a:alpha val="30000"/>
                </a:srgbClr>
              </a:solidFill>
              <a:prstDash val="sysDot"/>
            </a:ln>
          </p:spPr>
        </p:cxnSp>
        <p:cxnSp>
          <p:nvCxnSpPr>
            <p:cNvPr id="341" name="Straight Connector 44"/>
            <p:cNvCxnSpPr/>
            <p:nvPr/>
          </p:nvCxnSpPr>
          <p:spPr>
            <a:xfrm>
              <a:off x="2159280" y="0"/>
              <a:ext cx="360" cy="6858000"/>
            </a:xfrm>
            <a:prstGeom prst="straightConnector1">
              <a:avLst/>
            </a:prstGeom>
            <a:ln w="12700">
              <a:solidFill>
                <a:srgbClr val="BCBCBC">
                  <a:alpha val="30000"/>
                </a:srgbClr>
              </a:solidFill>
              <a:prstDash val="sysDot"/>
            </a:ln>
          </p:spPr>
        </p:cxnSp>
        <p:cxnSp>
          <p:nvCxnSpPr>
            <p:cNvPr id="342" name="Straight Connector 47"/>
            <p:cNvCxnSpPr/>
            <p:nvPr/>
          </p:nvCxnSpPr>
          <p:spPr>
            <a:xfrm>
              <a:off x="3142440" y="0"/>
              <a:ext cx="360" cy="6858000"/>
            </a:xfrm>
            <a:prstGeom prst="straightConnector1">
              <a:avLst/>
            </a:prstGeom>
            <a:ln w="12700">
              <a:solidFill>
                <a:srgbClr val="BCBCBC">
                  <a:alpha val="30000"/>
                </a:srgbClr>
              </a:solidFill>
              <a:prstDash val="sysDot"/>
            </a:ln>
          </p:spPr>
        </p:cxnSp>
        <p:cxnSp>
          <p:nvCxnSpPr>
            <p:cNvPr id="343" name="Straight Connector 48"/>
            <p:cNvCxnSpPr/>
            <p:nvPr/>
          </p:nvCxnSpPr>
          <p:spPr>
            <a:xfrm>
              <a:off x="4125960" y="0"/>
              <a:ext cx="360" cy="6858000"/>
            </a:xfrm>
            <a:prstGeom prst="straightConnector1">
              <a:avLst/>
            </a:prstGeom>
            <a:ln w="12700">
              <a:solidFill>
                <a:srgbClr val="BCBCBC">
                  <a:alpha val="30000"/>
                </a:srgbClr>
              </a:solidFill>
              <a:prstDash val="sysDot"/>
            </a:ln>
          </p:spPr>
        </p:cxnSp>
        <p:cxnSp>
          <p:nvCxnSpPr>
            <p:cNvPr id="344" name="Straight Connector 49"/>
            <p:cNvCxnSpPr/>
            <p:nvPr/>
          </p:nvCxnSpPr>
          <p:spPr>
            <a:xfrm>
              <a:off x="5109480" y="0"/>
              <a:ext cx="360" cy="6858000"/>
            </a:xfrm>
            <a:prstGeom prst="straightConnector1">
              <a:avLst/>
            </a:prstGeom>
            <a:ln w="12700">
              <a:solidFill>
                <a:srgbClr val="BCBCBC">
                  <a:alpha val="30000"/>
                </a:srgbClr>
              </a:solidFill>
              <a:prstDash val="sysDot"/>
            </a:ln>
          </p:spPr>
        </p:cxnSp>
        <p:cxnSp>
          <p:nvCxnSpPr>
            <p:cNvPr id="345" name="Straight Connector 50"/>
            <p:cNvCxnSpPr/>
            <p:nvPr/>
          </p:nvCxnSpPr>
          <p:spPr>
            <a:xfrm>
              <a:off x="6092640" y="0"/>
              <a:ext cx="360" cy="6858000"/>
            </a:xfrm>
            <a:prstGeom prst="straightConnector1">
              <a:avLst/>
            </a:prstGeom>
            <a:ln w="12700">
              <a:solidFill>
                <a:srgbClr val="BCBCBC">
                  <a:alpha val="30000"/>
                </a:srgbClr>
              </a:solidFill>
              <a:prstDash val="sysDot"/>
            </a:ln>
          </p:spPr>
        </p:cxnSp>
        <p:cxnSp>
          <p:nvCxnSpPr>
            <p:cNvPr id="346" name="Straight Connector 51"/>
            <p:cNvCxnSpPr/>
            <p:nvPr/>
          </p:nvCxnSpPr>
          <p:spPr>
            <a:xfrm>
              <a:off x="7076160" y="0"/>
              <a:ext cx="360" cy="6858000"/>
            </a:xfrm>
            <a:prstGeom prst="straightConnector1">
              <a:avLst/>
            </a:prstGeom>
            <a:ln w="12700">
              <a:solidFill>
                <a:srgbClr val="BCBCBC">
                  <a:alpha val="30000"/>
                </a:srgbClr>
              </a:solidFill>
              <a:prstDash val="sysDot"/>
            </a:ln>
          </p:spPr>
        </p:cxnSp>
        <p:cxnSp>
          <p:nvCxnSpPr>
            <p:cNvPr id="347" name="Straight Connector 52"/>
            <p:cNvCxnSpPr/>
            <p:nvPr/>
          </p:nvCxnSpPr>
          <p:spPr>
            <a:xfrm>
              <a:off x="8059680" y="0"/>
              <a:ext cx="360" cy="6858000"/>
            </a:xfrm>
            <a:prstGeom prst="straightConnector1">
              <a:avLst/>
            </a:prstGeom>
            <a:ln w="12700">
              <a:solidFill>
                <a:srgbClr val="BCBCBC">
                  <a:alpha val="30000"/>
                </a:srgbClr>
              </a:solidFill>
              <a:prstDash val="sysDot"/>
            </a:ln>
          </p:spPr>
        </p:cxnSp>
        <p:cxnSp>
          <p:nvCxnSpPr>
            <p:cNvPr id="348" name="Straight Connector 53"/>
            <p:cNvCxnSpPr/>
            <p:nvPr/>
          </p:nvCxnSpPr>
          <p:spPr>
            <a:xfrm>
              <a:off x="9042840" y="0"/>
              <a:ext cx="360" cy="6858000"/>
            </a:xfrm>
            <a:prstGeom prst="straightConnector1">
              <a:avLst/>
            </a:prstGeom>
            <a:ln w="12700">
              <a:solidFill>
                <a:srgbClr val="BCBCBC">
                  <a:alpha val="30000"/>
                </a:srgbClr>
              </a:solidFill>
              <a:prstDash val="sysDot"/>
            </a:ln>
          </p:spPr>
        </p:cxnSp>
        <p:cxnSp>
          <p:nvCxnSpPr>
            <p:cNvPr id="349" name="Straight Connector 54"/>
            <p:cNvCxnSpPr/>
            <p:nvPr/>
          </p:nvCxnSpPr>
          <p:spPr>
            <a:xfrm>
              <a:off x="10026360" y="0"/>
              <a:ext cx="360" cy="6858000"/>
            </a:xfrm>
            <a:prstGeom prst="straightConnector1">
              <a:avLst/>
            </a:prstGeom>
            <a:ln w="12700">
              <a:solidFill>
                <a:srgbClr val="BCBCBC">
                  <a:alpha val="30000"/>
                </a:srgbClr>
              </a:solidFill>
              <a:prstDash val="sysDot"/>
            </a:ln>
          </p:spPr>
        </p:cxnSp>
        <p:cxnSp>
          <p:nvCxnSpPr>
            <p:cNvPr id="350" name="Straight Connector 55"/>
            <p:cNvCxnSpPr/>
            <p:nvPr/>
          </p:nvCxnSpPr>
          <p:spPr>
            <a:xfrm>
              <a:off x="11009520" y="0"/>
              <a:ext cx="360" cy="6858000"/>
            </a:xfrm>
            <a:prstGeom prst="straightConnector1">
              <a:avLst/>
            </a:prstGeom>
            <a:ln w="12700">
              <a:solidFill>
                <a:srgbClr val="BCBCBC">
                  <a:alpha val="30000"/>
                </a:srgbClr>
              </a:solidFill>
              <a:prstDash val="sysDot"/>
            </a:ln>
          </p:spPr>
        </p:cxnSp>
        <p:cxnSp>
          <p:nvCxnSpPr>
            <p:cNvPr id="351" name="Straight Connector 56"/>
            <p:cNvCxnSpPr/>
            <p:nvPr/>
          </p:nvCxnSpPr>
          <p:spPr>
            <a:xfrm>
              <a:off x="12185640" y="0"/>
              <a:ext cx="360" cy="6858000"/>
            </a:xfrm>
            <a:prstGeom prst="straightConnector1">
              <a:avLst/>
            </a:prstGeom>
            <a:ln w="12700">
              <a:solidFill>
                <a:srgbClr val="BCBCBC">
                  <a:alpha val="30000"/>
                </a:srgbClr>
              </a:solidFill>
              <a:prstDash val="sysDot"/>
            </a:ln>
          </p:spPr>
        </p:cxnSp>
        <p:cxnSp>
          <p:nvCxnSpPr>
            <p:cNvPr id="352" name="Straight Connector 57"/>
            <p:cNvCxnSpPr/>
            <p:nvPr/>
          </p:nvCxnSpPr>
          <p:spPr>
            <a:xfrm>
              <a:off x="0" y="171360"/>
              <a:ext cx="12192120" cy="360"/>
            </a:xfrm>
            <a:prstGeom prst="straightConnector1">
              <a:avLst/>
            </a:prstGeom>
            <a:ln w="12700">
              <a:solidFill>
                <a:srgbClr val="BCBCBC">
                  <a:alpha val="30000"/>
                </a:srgbClr>
              </a:solidFill>
              <a:prstDash val="sysDot"/>
            </a:ln>
          </p:spPr>
        </p:cxnSp>
        <p:cxnSp>
          <p:nvCxnSpPr>
            <p:cNvPr id="353" name="Straight Connector 58"/>
            <p:cNvCxnSpPr/>
            <p:nvPr/>
          </p:nvCxnSpPr>
          <p:spPr>
            <a:xfrm>
              <a:off x="0" y="714240"/>
              <a:ext cx="12192120" cy="360"/>
            </a:xfrm>
            <a:prstGeom prst="straightConnector1">
              <a:avLst/>
            </a:prstGeom>
            <a:ln w="12700">
              <a:solidFill>
                <a:srgbClr val="BCBCBC">
                  <a:alpha val="30000"/>
                </a:srgbClr>
              </a:solidFill>
              <a:prstDash val="sysDot"/>
            </a:ln>
          </p:spPr>
        </p:cxnSp>
        <p:cxnSp>
          <p:nvCxnSpPr>
            <p:cNvPr id="354" name="Straight Connector 59"/>
            <p:cNvCxnSpPr/>
            <p:nvPr/>
          </p:nvCxnSpPr>
          <p:spPr>
            <a:xfrm>
              <a:off x="0" y="1257120"/>
              <a:ext cx="12192120" cy="360"/>
            </a:xfrm>
            <a:prstGeom prst="straightConnector1">
              <a:avLst/>
            </a:prstGeom>
            <a:ln w="12700">
              <a:solidFill>
                <a:srgbClr val="BCBCBC">
                  <a:alpha val="30000"/>
                </a:srgbClr>
              </a:solidFill>
              <a:prstDash val="sysDot"/>
            </a:ln>
          </p:spPr>
        </p:cxnSp>
        <p:cxnSp>
          <p:nvCxnSpPr>
            <p:cNvPr id="355" name="Straight Connector 60"/>
            <p:cNvCxnSpPr/>
            <p:nvPr/>
          </p:nvCxnSpPr>
          <p:spPr>
            <a:xfrm>
              <a:off x="0" y="1800000"/>
              <a:ext cx="12192120" cy="360"/>
            </a:xfrm>
            <a:prstGeom prst="straightConnector1">
              <a:avLst/>
            </a:prstGeom>
            <a:ln w="12700">
              <a:solidFill>
                <a:srgbClr val="BCBCBC">
                  <a:alpha val="30000"/>
                </a:srgbClr>
              </a:solidFill>
              <a:prstDash val="sysDot"/>
            </a:ln>
          </p:spPr>
        </p:cxnSp>
        <p:cxnSp>
          <p:nvCxnSpPr>
            <p:cNvPr id="356" name="Straight Connector 61"/>
            <p:cNvCxnSpPr/>
            <p:nvPr/>
          </p:nvCxnSpPr>
          <p:spPr>
            <a:xfrm>
              <a:off x="0" y="2343240"/>
              <a:ext cx="12192120" cy="360"/>
            </a:xfrm>
            <a:prstGeom prst="straightConnector1">
              <a:avLst/>
            </a:prstGeom>
            <a:ln w="12700">
              <a:solidFill>
                <a:srgbClr val="BCBCBC">
                  <a:alpha val="30000"/>
                </a:srgbClr>
              </a:solidFill>
              <a:prstDash val="sysDot"/>
            </a:ln>
          </p:spPr>
        </p:cxnSp>
        <p:cxnSp>
          <p:nvCxnSpPr>
            <p:cNvPr id="357" name="Straight Connector 62"/>
            <p:cNvCxnSpPr/>
            <p:nvPr/>
          </p:nvCxnSpPr>
          <p:spPr>
            <a:xfrm>
              <a:off x="0" y="2886120"/>
              <a:ext cx="12192120" cy="360"/>
            </a:xfrm>
            <a:prstGeom prst="straightConnector1">
              <a:avLst/>
            </a:prstGeom>
            <a:ln w="12700">
              <a:solidFill>
                <a:srgbClr val="BCBCBC">
                  <a:alpha val="30000"/>
                </a:srgbClr>
              </a:solidFill>
              <a:prstDash val="sysDot"/>
            </a:ln>
          </p:spPr>
        </p:cxnSp>
        <p:cxnSp>
          <p:nvCxnSpPr>
            <p:cNvPr id="358" name="Straight Connector 63"/>
            <p:cNvCxnSpPr/>
            <p:nvPr/>
          </p:nvCxnSpPr>
          <p:spPr>
            <a:xfrm>
              <a:off x="0" y="3429000"/>
              <a:ext cx="12192120" cy="360"/>
            </a:xfrm>
            <a:prstGeom prst="straightConnector1">
              <a:avLst/>
            </a:prstGeom>
            <a:ln w="12700">
              <a:solidFill>
                <a:srgbClr val="BCBCBC">
                  <a:alpha val="30000"/>
                </a:srgbClr>
              </a:solidFill>
              <a:prstDash val="sysDot"/>
            </a:ln>
          </p:spPr>
        </p:cxnSp>
        <p:cxnSp>
          <p:nvCxnSpPr>
            <p:cNvPr id="359" name="Straight Connector 64"/>
            <p:cNvCxnSpPr/>
            <p:nvPr/>
          </p:nvCxnSpPr>
          <p:spPr>
            <a:xfrm>
              <a:off x="0" y="3971880"/>
              <a:ext cx="12192120" cy="360"/>
            </a:xfrm>
            <a:prstGeom prst="straightConnector1">
              <a:avLst/>
            </a:prstGeom>
            <a:ln w="12700">
              <a:solidFill>
                <a:srgbClr val="BCBCBC">
                  <a:alpha val="30000"/>
                </a:srgbClr>
              </a:solidFill>
              <a:prstDash val="sysDot"/>
            </a:ln>
          </p:spPr>
        </p:cxnSp>
        <p:cxnSp>
          <p:nvCxnSpPr>
            <p:cNvPr id="360" name="Straight Connector 65"/>
            <p:cNvCxnSpPr/>
            <p:nvPr/>
          </p:nvCxnSpPr>
          <p:spPr>
            <a:xfrm>
              <a:off x="0" y="4514760"/>
              <a:ext cx="12192120" cy="360"/>
            </a:xfrm>
            <a:prstGeom prst="straightConnector1">
              <a:avLst/>
            </a:prstGeom>
            <a:ln w="12700">
              <a:solidFill>
                <a:srgbClr val="BCBCBC">
                  <a:alpha val="30000"/>
                </a:srgbClr>
              </a:solidFill>
              <a:prstDash val="sysDot"/>
            </a:ln>
          </p:spPr>
        </p:cxnSp>
        <p:cxnSp>
          <p:nvCxnSpPr>
            <p:cNvPr id="361" name="Straight Connector 66"/>
            <p:cNvCxnSpPr/>
            <p:nvPr/>
          </p:nvCxnSpPr>
          <p:spPr>
            <a:xfrm>
              <a:off x="0" y="5057640"/>
              <a:ext cx="12192120" cy="360"/>
            </a:xfrm>
            <a:prstGeom prst="straightConnector1">
              <a:avLst/>
            </a:prstGeom>
            <a:ln w="12700">
              <a:solidFill>
                <a:srgbClr val="BCBCBC">
                  <a:alpha val="30000"/>
                </a:srgbClr>
              </a:solidFill>
              <a:prstDash val="sysDot"/>
            </a:ln>
          </p:spPr>
        </p:cxnSp>
        <p:cxnSp>
          <p:nvCxnSpPr>
            <p:cNvPr id="362" name="Straight Connector 67"/>
            <p:cNvCxnSpPr/>
            <p:nvPr/>
          </p:nvCxnSpPr>
          <p:spPr>
            <a:xfrm>
              <a:off x="0" y="5600520"/>
              <a:ext cx="12192120" cy="360"/>
            </a:xfrm>
            <a:prstGeom prst="straightConnector1">
              <a:avLst/>
            </a:prstGeom>
            <a:ln w="12700">
              <a:solidFill>
                <a:srgbClr val="BCBCBC">
                  <a:alpha val="30000"/>
                </a:srgbClr>
              </a:solidFill>
              <a:prstDash val="sysDot"/>
            </a:ln>
          </p:spPr>
        </p:cxnSp>
        <p:cxnSp>
          <p:nvCxnSpPr>
            <p:cNvPr id="363" name="Straight Connector 68"/>
            <p:cNvCxnSpPr/>
            <p:nvPr/>
          </p:nvCxnSpPr>
          <p:spPr>
            <a:xfrm>
              <a:off x="0" y="6857640"/>
              <a:ext cx="12192120" cy="360"/>
            </a:xfrm>
            <a:prstGeom prst="straightConnector1">
              <a:avLst/>
            </a:prstGeom>
            <a:ln w="12700">
              <a:solidFill>
                <a:srgbClr val="BCBCBC">
                  <a:alpha val="30000"/>
                </a:srgbClr>
              </a:solidFill>
              <a:prstDash val="sysDot"/>
            </a:ln>
          </p:spPr>
        </p:cxnSp>
        <p:cxnSp>
          <p:nvCxnSpPr>
            <p:cNvPr id="364" name="Straight Connector 69"/>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365" name="Straight Connector 70"/>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366" name="Straight Connector 71"/>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367" name="Right Triangle 6">
            <a:extLst>
              <a:ext uri="{C183D7F6-B498-43B3-948B-1728B52AA6E4}">
                <adec:decorative xmlns:adec="http://schemas.microsoft.com/office/drawing/2017/decorative" val="1"/>
              </a:ext>
            </a:extLst>
          </p:cNvPr>
          <p:cNvSpPr/>
          <p:nvPr/>
        </p:nvSpPr>
        <p:spPr>
          <a:xfrm rot="13500000">
            <a:off x="-280800" y="151632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dk1"/>
              </a:solidFill>
              <a:uFillTx/>
              <a:latin typeface="Grandview"/>
            </a:endParaRPr>
          </a:p>
        </p:txBody>
      </p:sp>
      <p:sp>
        <p:nvSpPr>
          <p:cNvPr id="368" name="PlaceHolder 1"/>
          <p:cNvSpPr>
            <a:spLocks noGrp="1"/>
          </p:cNvSpPr>
          <p:nvPr>
            <p:ph type="title"/>
          </p:nvPr>
        </p:nvSpPr>
        <p:spPr>
          <a:xfrm>
            <a:off x="691200" y="722880"/>
            <a:ext cx="10319760" cy="140724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Click to edit Master title style</a:t>
            </a:r>
            <a:endParaRPr lang="en-US" sz="4400" b="0" u="none" strike="noStrike">
              <a:solidFill>
                <a:schemeClr val="dk1"/>
              </a:solidFill>
              <a:uFillTx/>
              <a:latin typeface="Grandview"/>
            </a:endParaRPr>
          </a:p>
        </p:txBody>
      </p:sp>
      <p:sp>
        <p:nvSpPr>
          <p:cNvPr id="369" name="PlaceHolder 2"/>
          <p:cNvSpPr>
            <a:spLocks noGrp="1"/>
          </p:cNvSpPr>
          <p:nvPr>
            <p:ph type="body"/>
          </p:nvPr>
        </p:nvSpPr>
        <p:spPr>
          <a:xfrm>
            <a:off x="691200" y="2331360"/>
            <a:ext cx="4962960" cy="539640"/>
          </a:xfrm>
          <a:prstGeom prst="rect">
            <a:avLst/>
          </a:prstGeom>
          <a:noFill/>
          <a:ln w="0">
            <a:noFill/>
          </a:ln>
        </p:spPr>
        <p:txBody>
          <a:bodyPr lIns="91440" tIns="45720" rIns="91440" bIns="45720" anchor="b">
            <a:noAutofit/>
          </a:bodyPr>
          <a:lstStyle/>
          <a:p>
            <a:pPr indent="0" defTabSz="914400">
              <a:lnSpc>
                <a:spcPct val="110000"/>
              </a:lnSpc>
              <a:spcBef>
                <a:spcPts val="1001"/>
              </a:spcBef>
              <a:buNone/>
              <a:tabLst>
                <a:tab pos="0" algn="l"/>
              </a:tabLst>
            </a:pPr>
            <a:r>
              <a:rPr lang="en-US" sz="2400" b="0" i="1" u="none" strike="noStrike">
                <a:solidFill>
                  <a:schemeClr val="dk2"/>
                </a:solidFill>
                <a:uFillTx/>
                <a:latin typeface="Grandview"/>
              </a:rPr>
              <a:t>Click to edit Master text styles</a:t>
            </a:r>
            <a:endParaRPr lang="en-US" sz="2400" b="0" u="none" strike="noStrike">
              <a:solidFill>
                <a:schemeClr val="dk2"/>
              </a:solidFill>
              <a:uFillTx/>
              <a:latin typeface="Grandview"/>
            </a:endParaRPr>
          </a:p>
        </p:txBody>
      </p:sp>
      <p:sp>
        <p:nvSpPr>
          <p:cNvPr id="370" name="PlaceHolder 3"/>
          <p:cNvSpPr>
            <a:spLocks noGrp="1"/>
          </p:cNvSpPr>
          <p:nvPr>
            <p:ph type="body"/>
          </p:nvPr>
        </p:nvSpPr>
        <p:spPr>
          <a:xfrm>
            <a:off x="691200" y="2954520"/>
            <a:ext cx="4962960" cy="2790000"/>
          </a:xfrm>
          <a:prstGeom prst="rect">
            <a:avLst/>
          </a:prstGeom>
          <a:noFill/>
          <a:ln w="0">
            <a:noFill/>
          </a:ln>
        </p:spPr>
        <p:txBody>
          <a:bodyPr lIns="91440" tIns="45720" rIns="91440" bIns="45720" anchor="t">
            <a:noAutofit/>
          </a:bodyPr>
          <a:lstStyle/>
          <a:p>
            <a:pPr marL="228600" indent="-228600" defTabSz="914400">
              <a:lnSpc>
                <a:spcPct val="110000"/>
              </a:lnSpc>
              <a:spcBef>
                <a:spcPts val="1001"/>
              </a:spcBef>
              <a:buClr>
                <a:srgbClr val="7AA6B4"/>
              </a:buClr>
              <a:buSzPct val="75000"/>
              <a:buFont typeface="Wingdings" charset="2"/>
              <a:buChar char=""/>
            </a:pPr>
            <a:r>
              <a:rPr lang="en-US" sz="2000" b="0" u="none" strike="noStrike">
                <a:solidFill>
                  <a:schemeClr val="dk2"/>
                </a:solidFill>
                <a:uFillTx/>
                <a:latin typeface="Grandview"/>
              </a:rPr>
              <a:t>Click to edit Master text styles</a:t>
            </a:r>
          </a:p>
          <a:p>
            <a:pPr marL="457200" lvl="1" indent="-228600" defTabSz="914400">
              <a:lnSpc>
                <a:spcPct val="110000"/>
              </a:lnSpc>
              <a:spcBef>
                <a:spcPts val="499"/>
              </a:spcBef>
              <a:buClr>
                <a:srgbClr val="7AA6B4"/>
              </a:buClr>
              <a:buSzPct val="75000"/>
              <a:buFont typeface="Wingdings" charset="2"/>
              <a:buChar char=""/>
            </a:pPr>
            <a:r>
              <a:rPr lang="en-US" sz="1800" b="0" u="none" strike="noStrike">
                <a:solidFill>
                  <a:schemeClr val="dk2"/>
                </a:solidFill>
                <a:uFillTx/>
                <a:latin typeface="Grandview"/>
              </a:rPr>
              <a:t>Second level</a:t>
            </a:r>
          </a:p>
          <a:p>
            <a:pPr marL="685800" lvl="2" indent="-228600" defTabSz="914400">
              <a:lnSpc>
                <a:spcPct val="110000"/>
              </a:lnSpc>
              <a:spcBef>
                <a:spcPts val="499"/>
              </a:spcBef>
              <a:buClr>
                <a:srgbClr val="7AA6B4"/>
              </a:buClr>
              <a:buSzPct val="75000"/>
              <a:buFont typeface="Wingdings" charset="2"/>
              <a:buChar char=""/>
            </a:pPr>
            <a:r>
              <a:rPr lang="en-US" sz="1600" b="0" u="none" strike="noStrike">
                <a:solidFill>
                  <a:schemeClr val="dk2"/>
                </a:solidFill>
                <a:uFillTx/>
                <a:latin typeface="Grandview"/>
              </a:rPr>
              <a:t>Third level</a:t>
            </a:r>
          </a:p>
          <a:p>
            <a:pPr marL="914400" lvl="3" indent="-228600" defTabSz="914400">
              <a:lnSpc>
                <a:spcPct val="110000"/>
              </a:lnSpc>
              <a:spcBef>
                <a:spcPts val="499"/>
              </a:spcBef>
              <a:buClr>
                <a:srgbClr val="7AA6B4"/>
              </a:buClr>
              <a:buSzPct val="75000"/>
              <a:buFont typeface="Wingdings" charset="2"/>
              <a:buChar char=""/>
            </a:pPr>
            <a:r>
              <a:rPr lang="en-US" sz="1400" b="0" u="none" strike="noStrike">
                <a:solidFill>
                  <a:schemeClr val="dk2"/>
                </a:solidFill>
                <a:uFillTx/>
                <a:latin typeface="Grandview"/>
              </a:rPr>
              <a:t>Fourth level</a:t>
            </a:r>
          </a:p>
          <a:p>
            <a:pPr marL="1143000" lvl="4" indent="-228600" defTabSz="914400">
              <a:lnSpc>
                <a:spcPct val="110000"/>
              </a:lnSpc>
              <a:spcBef>
                <a:spcPts val="499"/>
              </a:spcBef>
              <a:buClr>
                <a:srgbClr val="7AA6B4"/>
              </a:buClr>
              <a:buSzPct val="75000"/>
              <a:buFont typeface="Wingdings" charset="2"/>
              <a:buChar char=""/>
            </a:pPr>
            <a:r>
              <a:rPr lang="en-US" sz="1400" b="0" u="none" strike="noStrike">
                <a:solidFill>
                  <a:schemeClr val="dk2"/>
                </a:solidFill>
                <a:uFillTx/>
                <a:latin typeface="Grandview"/>
              </a:rPr>
              <a:t>Fifth level</a:t>
            </a:r>
          </a:p>
        </p:txBody>
      </p:sp>
      <p:sp>
        <p:nvSpPr>
          <p:cNvPr id="371" name="PlaceHolder 4"/>
          <p:cNvSpPr>
            <a:spLocks noGrp="1"/>
          </p:cNvSpPr>
          <p:nvPr>
            <p:ph type="body"/>
          </p:nvPr>
        </p:nvSpPr>
        <p:spPr>
          <a:xfrm>
            <a:off x="6103440" y="2331360"/>
            <a:ext cx="4899960" cy="539640"/>
          </a:xfrm>
          <a:prstGeom prst="rect">
            <a:avLst/>
          </a:prstGeom>
          <a:noFill/>
          <a:ln w="0">
            <a:noFill/>
          </a:ln>
        </p:spPr>
        <p:txBody>
          <a:bodyPr lIns="91440" tIns="45720" rIns="91440" bIns="45720" anchor="b">
            <a:noAutofit/>
          </a:bodyPr>
          <a:lstStyle/>
          <a:p>
            <a:pPr indent="0" defTabSz="914400">
              <a:lnSpc>
                <a:spcPct val="110000"/>
              </a:lnSpc>
              <a:spcBef>
                <a:spcPts val="1001"/>
              </a:spcBef>
              <a:buNone/>
              <a:tabLst>
                <a:tab pos="0" algn="l"/>
              </a:tabLst>
            </a:pPr>
            <a:r>
              <a:rPr lang="en-US" sz="2400" b="0" i="1" u="none" strike="noStrike">
                <a:solidFill>
                  <a:schemeClr val="dk2"/>
                </a:solidFill>
                <a:uFillTx/>
                <a:latin typeface="Grandview"/>
              </a:rPr>
              <a:t>Click to edit Master text styles</a:t>
            </a:r>
            <a:endParaRPr lang="en-US" sz="2400" b="0" u="none" strike="noStrike">
              <a:solidFill>
                <a:schemeClr val="dk2"/>
              </a:solidFill>
              <a:uFillTx/>
              <a:latin typeface="Grandview"/>
            </a:endParaRPr>
          </a:p>
        </p:txBody>
      </p:sp>
      <p:sp>
        <p:nvSpPr>
          <p:cNvPr id="372" name="PlaceHolder 5"/>
          <p:cNvSpPr>
            <a:spLocks noGrp="1"/>
          </p:cNvSpPr>
          <p:nvPr>
            <p:ph type="body"/>
          </p:nvPr>
        </p:nvSpPr>
        <p:spPr>
          <a:xfrm>
            <a:off x="6103440" y="2954520"/>
            <a:ext cx="4899960" cy="2790000"/>
          </a:xfrm>
          <a:prstGeom prst="rect">
            <a:avLst/>
          </a:prstGeom>
          <a:noFill/>
          <a:ln w="0">
            <a:noFill/>
          </a:ln>
        </p:spPr>
        <p:txBody>
          <a:bodyPr lIns="91440" tIns="45720" rIns="91440" bIns="45720" anchor="t">
            <a:noAutofit/>
          </a:bodyPr>
          <a:lstStyle/>
          <a:p>
            <a:pPr marL="228600" indent="-228600" defTabSz="914400">
              <a:lnSpc>
                <a:spcPct val="110000"/>
              </a:lnSpc>
              <a:spcBef>
                <a:spcPts val="1001"/>
              </a:spcBef>
              <a:buClr>
                <a:srgbClr val="7AA6B4"/>
              </a:buClr>
              <a:buSzPct val="75000"/>
              <a:buFont typeface="Wingdings" charset="2"/>
              <a:buChar char=""/>
            </a:pPr>
            <a:r>
              <a:rPr lang="en-US" sz="2000" b="0" u="none" strike="noStrike">
                <a:solidFill>
                  <a:schemeClr val="dk2"/>
                </a:solidFill>
                <a:uFillTx/>
                <a:latin typeface="Grandview"/>
              </a:rPr>
              <a:t>Click to edit Master text styles</a:t>
            </a:r>
          </a:p>
          <a:p>
            <a:pPr marL="457200" lvl="1" indent="-228600" defTabSz="914400">
              <a:lnSpc>
                <a:spcPct val="110000"/>
              </a:lnSpc>
              <a:spcBef>
                <a:spcPts val="499"/>
              </a:spcBef>
              <a:buClr>
                <a:srgbClr val="7AA6B4"/>
              </a:buClr>
              <a:buSzPct val="75000"/>
              <a:buFont typeface="Wingdings" charset="2"/>
              <a:buChar char=""/>
            </a:pPr>
            <a:r>
              <a:rPr lang="en-US" sz="1800" b="0" u="none" strike="noStrike">
                <a:solidFill>
                  <a:schemeClr val="dk2"/>
                </a:solidFill>
                <a:uFillTx/>
                <a:latin typeface="Grandview"/>
              </a:rPr>
              <a:t>Second level</a:t>
            </a:r>
          </a:p>
          <a:p>
            <a:pPr marL="685800" lvl="2" indent="-228600" defTabSz="914400">
              <a:lnSpc>
                <a:spcPct val="110000"/>
              </a:lnSpc>
              <a:spcBef>
                <a:spcPts val="499"/>
              </a:spcBef>
              <a:buClr>
                <a:srgbClr val="7AA6B4"/>
              </a:buClr>
              <a:buSzPct val="75000"/>
              <a:buFont typeface="Wingdings" charset="2"/>
              <a:buChar char=""/>
            </a:pPr>
            <a:r>
              <a:rPr lang="en-US" sz="1600" b="0" u="none" strike="noStrike">
                <a:solidFill>
                  <a:schemeClr val="dk2"/>
                </a:solidFill>
                <a:uFillTx/>
                <a:latin typeface="Grandview"/>
              </a:rPr>
              <a:t>Third level</a:t>
            </a:r>
          </a:p>
          <a:p>
            <a:pPr marL="914400" lvl="3" indent="-228600" defTabSz="914400">
              <a:lnSpc>
                <a:spcPct val="110000"/>
              </a:lnSpc>
              <a:spcBef>
                <a:spcPts val="499"/>
              </a:spcBef>
              <a:buClr>
                <a:srgbClr val="7AA6B4"/>
              </a:buClr>
              <a:buSzPct val="75000"/>
              <a:buFont typeface="Wingdings" charset="2"/>
              <a:buChar char=""/>
            </a:pPr>
            <a:r>
              <a:rPr lang="en-US" sz="1400" b="0" u="none" strike="noStrike">
                <a:solidFill>
                  <a:schemeClr val="dk2"/>
                </a:solidFill>
                <a:uFillTx/>
                <a:latin typeface="Grandview"/>
              </a:rPr>
              <a:t>Fourth level</a:t>
            </a:r>
          </a:p>
          <a:p>
            <a:pPr marL="1143000" lvl="4" indent="-228600" defTabSz="914400">
              <a:lnSpc>
                <a:spcPct val="110000"/>
              </a:lnSpc>
              <a:spcBef>
                <a:spcPts val="499"/>
              </a:spcBef>
              <a:buClr>
                <a:srgbClr val="7AA6B4"/>
              </a:buClr>
              <a:buSzPct val="75000"/>
              <a:buFont typeface="Wingdings" charset="2"/>
              <a:buChar char=""/>
            </a:pPr>
            <a:r>
              <a:rPr lang="en-US" sz="1400" b="0" u="none" strike="noStrike">
                <a:solidFill>
                  <a:schemeClr val="dk2"/>
                </a:solidFill>
                <a:uFillTx/>
                <a:latin typeface="Grandview"/>
              </a:rPr>
              <a:t>Fifth level</a:t>
            </a:r>
          </a:p>
        </p:txBody>
      </p:sp>
      <p:sp>
        <p:nvSpPr>
          <p:cNvPr id="373" name="PlaceHolder 6"/>
          <p:cNvSpPr>
            <a:spLocks noGrp="1"/>
          </p:cNvSpPr>
          <p:nvPr>
            <p:ph type="dt" idx="19"/>
          </p:nvPr>
        </p:nvSpPr>
        <p:spPr>
          <a:xfrm>
            <a:off x="683640" y="6215760"/>
            <a:ext cx="3843360" cy="416880"/>
          </a:xfrm>
          <a:prstGeom prst="rect">
            <a:avLst/>
          </a:prstGeom>
          <a:noFill/>
          <a:ln w="0">
            <a:noFill/>
          </a:ln>
        </p:spPr>
        <p:txBody>
          <a:bodyPr lIns="91440" tIns="45720" rIns="91440" bIns="45720" anchor="ctr">
            <a:noAutofit/>
          </a:bodyPr>
          <a:lstStyle>
            <a:lvl1pPr indent="0" defTabSz="914400">
              <a:lnSpc>
                <a:spcPct val="100000"/>
              </a:lnSpc>
              <a:buNone/>
              <a:defRPr lang="en-US" sz="900" b="0" u="none" strike="noStrike">
                <a:solidFill>
                  <a:schemeClr val="dk1">
                    <a:tint val="75000"/>
                  </a:schemeClr>
                </a:solidFill>
                <a:uFillTx/>
                <a:latin typeface="Grandview"/>
              </a:defRPr>
            </a:lvl1pPr>
          </a:lstStyle>
          <a:p>
            <a:pPr indent="0" defTabSz="914400">
              <a:lnSpc>
                <a:spcPct val="100000"/>
              </a:lnSpc>
              <a:buNone/>
            </a:pPr>
            <a:r>
              <a:rPr lang="en-US" sz="900" b="0" u="none" strike="noStrike">
                <a:solidFill>
                  <a:schemeClr val="dk1">
                    <a:tint val="75000"/>
                  </a:schemeClr>
                </a:solidFill>
                <a:uFillTx/>
                <a:latin typeface="Grandview"/>
              </a:rPr>
              <a:t> </a:t>
            </a:r>
            <a:endParaRPr lang="en-US" sz="900" b="0" u="none" strike="noStrike">
              <a:solidFill>
                <a:srgbClr val="000000"/>
              </a:solidFill>
              <a:uFillTx/>
              <a:latin typeface="Times New Roman"/>
            </a:endParaRPr>
          </a:p>
        </p:txBody>
      </p:sp>
      <p:sp>
        <p:nvSpPr>
          <p:cNvPr id="374" name="PlaceHolder 7"/>
          <p:cNvSpPr>
            <a:spLocks noGrp="1"/>
          </p:cNvSpPr>
          <p:nvPr>
            <p:ph type="ftr" idx="20"/>
          </p:nvPr>
        </p:nvSpPr>
        <p:spPr>
          <a:xfrm>
            <a:off x="691200" y="236520"/>
            <a:ext cx="4114440" cy="4168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uFillTx/>
                <a:latin typeface="Times New Roman"/>
              </a:defRPr>
            </a:lvl1pPr>
          </a:lstStyle>
          <a:p>
            <a:pPr indent="0" algn="ctr">
              <a:buNone/>
            </a:pPr>
            <a:r>
              <a:rPr lang="en-US" sz="1400" b="0" u="none" strike="noStrike">
                <a:solidFill>
                  <a:srgbClr val="000000"/>
                </a:solidFill>
                <a:uFillTx/>
                <a:latin typeface="Times New Roman"/>
              </a:rPr>
              <a:t> </a:t>
            </a:r>
          </a:p>
        </p:txBody>
      </p:sp>
      <p:sp>
        <p:nvSpPr>
          <p:cNvPr id="375" name="PlaceHolder 8"/>
          <p:cNvSpPr>
            <a:spLocks noGrp="1"/>
          </p:cNvSpPr>
          <p:nvPr>
            <p:ph type="sldNum" idx="21"/>
          </p:nvPr>
        </p:nvSpPr>
        <p:spPr>
          <a:xfrm>
            <a:off x="11003760" y="6215760"/>
            <a:ext cx="978840" cy="416880"/>
          </a:xfrm>
          <a:prstGeom prst="rect">
            <a:avLst/>
          </a:prstGeom>
          <a:noFill/>
          <a:ln w="0">
            <a:noFill/>
          </a:ln>
        </p:spPr>
        <p:txBody>
          <a:bodyPr lIns="91440" tIns="45720" rIns="91440" bIns="45720" anchor="ctr">
            <a:noAutofit/>
          </a:bodyPr>
          <a:lstStyle>
            <a:lvl1pPr indent="0" algn="ctr" defTabSz="914400">
              <a:lnSpc>
                <a:spcPct val="100000"/>
              </a:lnSpc>
              <a:buNone/>
              <a:defRPr lang="en-US" sz="900" b="0" u="none" strike="noStrike">
                <a:solidFill>
                  <a:schemeClr val="dk1">
                    <a:tint val="75000"/>
                  </a:schemeClr>
                </a:solidFill>
                <a:uFillTx/>
                <a:latin typeface="Grandview"/>
              </a:defRPr>
            </a:lvl1pPr>
          </a:lstStyle>
          <a:p>
            <a:pPr indent="0" algn="ctr" defTabSz="914400">
              <a:lnSpc>
                <a:spcPct val="100000"/>
              </a:lnSpc>
              <a:buNone/>
            </a:pPr>
            <a:fld id="{1B421F28-7725-4C3C-A129-7237A2C8BBA2}" type="slidenum">
              <a:rPr lang="en-US" sz="900" b="0" u="none" strike="noStrike">
                <a:solidFill>
                  <a:schemeClr val="dk1">
                    <a:tint val="75000"/>
                  </a:schemeClr>
                </a:solidFill>
                <a:uFillTx/>
                <a:latin typeface="Grandview"/>
              </a:rPr>
              <a:t>‹#›</a:t>
            </a:fld>
            <a:endParaRPr lang="en-US" sz="9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76" name="Group 38">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377" name="Straight Connector 39"/>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378" name="Straight Connector 40"/>
            <p:cNvCxnSpPr/>
            <p:nvPr/>
          </p:nvCxnSpPr>
          <p:spPr>
            <a:xfrm>
              <a:off x="0" y="0"/>
              <a:ext cx="360" cy="6858000"/>
            </a:xfrm>
            <a:prstGeom prst="straightConnector1">
              <a:avLst/>
            </a:prstGeom>
            <a:ln w="12700">
              <a:solidFill>
                <a:srgbClr val="BCBCBC">
                  <a:alpha val="30000"/>
                </a:srgbClr>
              </a:solidFill>
              <a:prstDash val="sysDot"/>
            </a:ln>
          </p:spPr>
        </p:cxnSp>
        <p:cxnSp>
          <p:nvCxnSpPr>
            <p:cNvPr id="379" name="Straight Connector 41"/>
            <p:cNvCxnSpPr/>
            <p:nvPr/>
          </p:nvCxnSpPr>
          <p:spPr>
            <a:xfrm>
              <a:off x="11993040" y="0"/>
              <a:ext cx="360" cy="6858000"/>
            </a:xfrm>
            <a:prstGeom prst="straightConnector1">
              <a:avLst/>
            </a:prstGeom>
            <a:ln w="12700">
              <a:solidFill>
                <a:srgbClr val="BCBCBC">
                  <a:alpha val="30000"/>
                </a:srgbClr>
              </a:solidFill>
              <a:prstDash val="sysDot"/>
            </a:ln>
          </p:spPr>
        </p:cxnSp>
        <p:cxnSp>
          <p:nvCxnSpPr>
            <p:cNvPr id="380" name="Straight Connector 42"/>
            <p:cNvCxnSpPr/>
            <p:nvPr/>
          </p:nvCxnSpPr>
          <p:spPr>
            <a:xfrm>
              <a:off x="192240" y="0"/>
              <a:ext cx="360" cy="6858000"/>
            </a:xfrm>
            <a:prstGeom prst="straightConnector1">
              <a:avLst/>
            </a:prstGeom>
            <a:ln w="12700">
              <a:solidFill>
                <a:srgbClr val="BCBCBC">
                  <a:alpha val="30000"/>
                </a:srgbClr>
              </a:solidFill>
              <a:prstDash val="sysDot"/>
            </a:ln>
          </p:spPr>
        </p:cxnSp>
        <p:cxnSp>
          <p:nvCxnSpPr>
            <p:cNvPr id="381" name="Straight Connector 43"/>
            <p:cNvCxnSpPr/>
            <p:nvPr/>
          </p:nvCxnSpPr>
          <p:spPr>
            <a:xfrm>
              <a:off x="1175760" y="0"/>
              <a:ext cx="360" cy="6858000"/>
            </a:xfrm>
            <a:prstGeom prst="straightConnector1">
              <a:avLst/>
            </a:prstGeom>
            <a:ln w="12700">
              <a:solidFill>
                <a:srgbClr val="BCBCBC">
                  <a:alpha val="30000"/>
                </a:srgbClr>
              </a:solidFill>
              <a:prstDash val="sysDot"/>
            </a:ln>
          </p:spPr>
        </p:cxnSp>
        <p:cxnSp>
          <p:nvCxnSpPr>
            <p:cNvPr id="382" name="Straight Connector 44"/>
            <p:cNvCxnSpPr/>
            <p:nvPr/>
          </p:nvCxnSpPr>
          <p:spPr>
            <a:xfrm>
              <a:off x="2159280" y="0"/>
              <a:ext cx="360" cy="6858000"/>
            </a:xfrm>
            <a:prstGeom prst="straightConnector1">
              <a:avLst/>
            </a:prstGeom>
            <a:ln w="12700">
              <a:solidFill>
                <a:srgbClr val="BCBCBC">
                  <a:alpha val="30000"/>
                </a:srgbClr>
              </a:solidFill>
              <a:prstDash val="sysDot"/>
            </a:ln>
          </p:spPr>
        </p:cxnSp>
        <p:cxnSp>
          <p:nvCxnSpPr>
            <p:cNvPr id="383" name="Straight Connector 47"/>
            <p:cNvCxnSpPr/>
            <p:nvPr/>
          </p:nvCxnSpPr>
          <p:spPr>
            <a:xfrm>
              <a:off x="3142440" y="0"/>
              <a:ext cx="360" cy="6858000"/>
            </a:xfrm>
            <a:prstGeom prst="straightConnector1">
              <a:avLst/>
            </a:prstGeom>
            <a:ln w="12700">
              <a:solidFill>
                <a:srgbClr val="BCBCBC">
                  <a:alpha val="30000"/>
                </a:srgbClr>
              </a:solidFill>
              <a:prstDash val="sysDot"/>
            </a:ln>
          </p:spPr>
        </p:cxnSp>
        <p:cxnSp>
          <p:nvCxnSpPr>
            <p:cNvPr id="384" name="Straight Connector 48"/>
            <p:cNvCxnSpPr/>
            <p:nvPr/>
          </p:nvCxnSpPr>
          <p:spPr>
            <a:xfrm>
              <a:off x="4125960" y="0"/>
              <a:ext cx="360" cy="6858000"/>
            </a:xfrm>
            <a:prstGeom prst="straightConnector1">
              <a:avLst/>
            </a:prstGeom>
            <a:ln w="12700">
              <a:solidFill>
                <a:srgbClr val="BCBCBC">
                  <a:alpha val="30000"/>
                </a:srgbClr>
              </a:solidFill>
              <a:prstDash val="sysDot"/>
            </a:ln>
          </p:spPr>
        </p:cxnSp>
        <p:cxnSp>
          <p:nvCxnSpPr>
            <p:cNvPr id="385" name="Straight Connector 49"/>
            <p:cNvCxnSpPr/>
            <p:nvPr/>
          </p:nvCxnSpPr>
          <p:spPr>
            <a:xfrm>
              <a:off x="5109480" y="0"/>
              <a:ext cx="360" cy="6858000"/>
            </a:xfrm>
            <a:prstGeom prst="straightConnector1">
              <a:avLst/>
            </a:prstGeom>
            <a:ln w="12700">
              <a:solidFill>
                <a:srgbClr val="BCBCBC">
                  <a:alpha val="30000"/>
                </a:srgbClr>
              </a:solidFill>
              <a:prstDash val="sysDot"/>
            </a:ln>
          </p:spPr>
        </p:cxnSp>
        <p:cxnSp>
          <p:nvCxnSpPr>
            <p:cNvPr id="386" name="Straight Connector 50"/>
            <p:cNvCxnSpPr/>
            <p:nvPr/>
          </p:nvCxnSpPr>
          <p:spPr>
            <a:xfrm>
              <a:off x="6092640" y="0"/>
              <a:ext cx="360" cy="6858000"/>
            </a:xfrm>
            <a:prstGeom prst="straightConnector1">
              <a:avLst/>
            </a:prstGeom>
            <a:ln w="12700">
              <a:solidFill>
                <a:srgbClr val="BCBCBC">
                  <a:alpha val="30000"/>
                </a:srgbClr>
              </a:solidFill>
              <a:prstDash val="sysDot"/>
            </a:ln>
          </p:spPr>
        </p:cxnSp>
        <p:cxnSp>
          <p:nvCxnSpPr>
            <p:cNvPr id="387" name="Straight Connector 51"/>
            <p:cNvCxnSpPr/>
            <p:nvPr/>
          </p:nvCxnSpPr>
          <p:spPr>
            <a:xfrm>
              <a:off x="7076160" y="0"/>
              <a:ext cx="360" cy="6858000"/>
            </a:xfrm>
            <a:prstGeom prst="straightConnector1">
              <a:avLst/>
            </a:prstGeom>
            <a:ln w="12700">
              <a:solidFill>
                <a:srgbClr val="BCBCBC">
                  <a:alpha val="30000"/>
                </a:srgbClr>
              </a:solidFill>
              <a:prstDash val="sysDot"/>
            </a:ln>
          </p:spPr>
        </p:cxnSp>
        <p:cxnSp>
          <p:nvCxnSpPr>
            <p:cNvPr id="388" name="Straight Connector 52"/>
            <p:cNvCxnSpPr/>
            <p:nvPr/>
          </p:nvCxnSpPr>
          <p:spPr>
            <a:xfrm>
              <a:off x="8059680" y="0"/>
              <a:ext cx="360" cy="6858000"/>
            </a:xfrm>
            <a:prstGeom prst="straightConnector1">
              <a:avLst/>
            </a:prstGeom>
            <a:ln w="12700">
              <a:solidFill>
                <a:srgbClr val="BCBCBC">
                  <a:alpha val="30000"/>
                </a:srgbClr>
              </a:solidFill>
              <a:prstDash val="sysDot"/>
            </a:ln>
          </p:spPr>
        </p:cxnSp>
        <p:cxnSp>
          <p:nvCxnSpPr>
            <p:cNvPr id="389" name="Straight Connector 53"/>
            <p:cNvCxnSpPr/>
            <p:nvPr/>
          </p:nvCxnSpPr>
          <p:spPr>
            <a:xfrm>
              <a:off x="9042840" y="0"/>
              <a:ext cx="360" cy="6858000"/>
            </a:xfrm>
            <a:prstGeom prst="straightConnector1">
              <a:avLst/>
            </a:prstGeom>
            <a:ln w="12700">
              <a:solidFill>
                <a:srgbClr val="BCBCBC">
                  <a:alpha val="30000"/>
                </a:srgbClr>
              </a:solidFill>
              <a:prstDash val="sysDot"/>
            </a:ln>
          </p:spPr>
        </p:cxnSp>
        <p:cxnSp>
          <p:nvCxnSpPr>
            <p:cNvPr id="390" name="Straight Connector 54"/>
            <p:cNvCxnSpPr/>
            <p:nvPr/>
          </p:nvCxnSpPr>
          <p:spPr>
            <a:xfrm>
              <a:off x="10026360" y="0"/>
              <a:ext cx="360" cy="6858000"/>
            </a:xfrm>
            <a:prstGeom prst="straightConnector1">
              <a:avLst/>
            </a:prstGeom>
            <a:ln w="12700">
              <a:solidFill>
                <a:srgbClr val="BCBCBC">
                  <a:alpha val="30000"/>
                </a:srgbClr>
              </a:solidFill>
              <a:prstDash val="sysDot"/>
            </a:ln>
          </p:spPr>
        </p:cxnSp>
        <p:cxnSp>
          <p:nvCxnSpPr>
            <p:cNvPr id="391" name="Straight Connector 55"/>
            <p:cNvCxnSpPr/>
            <p:nvPr/>
          </p:nvCxnSpPr>
          <p:spPr>
            <a:xfrm>
              <a:off x="11009520" y="0"/>
              <a:ext cx="360" cy="6858000"/>
            </a:xfrm>
            <a:prstGeom prst="straightConnector1">
              <a:avLst/>
            </a:prstGeom>
            <a:ln w="12700">
              <a:solidFill>
                <a:srgbClr val="BCBCBC">
                  <a:alpha val="30000"/>
                </a:srgbClr>
              </a:solidFill>
              <a:prstDash val="sysDot"/>
            </a:ln>
          </p:spPr>
        </p:cxnSp>
        <p:cxnSp>
          <p:nvCxnSpPr>
            <p:cNvPr id="392" name="Straight Connector 56"/>
            <p:cNvCxnSpPr/>
            <p:nvPr/>
          </p:nvCxnSpPr>
          <p:spPr>
            <a:xfrm>
              <a:off x="12185640" y="0"/>
              <a:ext cx="360" cy="6858000"/>
            </a:xfrm>
            <a:prstGeom prst="straightConnector1">
              <a:avLst/>
            </a:prstGeom>
            <a:ln w="12700">
              <a:solidFill>
                <a:srgbClr val="BCBCBC">
                  <a:alpha val="30000"/>
                </a:srgbClr>
              </a:solidFill>
              <a:prstDash val="sysDot"/>
            </a:ln>
          </p:spPr>
        </p:cxnSp>
        <p:cxnSp>
          <p:nvCxnSpPr>
            <p:cNvPr id="393" name="Straight Connector 57"/>
            <p:cNvCxnSpPr/>
            <p:nvPr/>
          </p:nvCxnSpPr>
          <p:spPr>
            <a:xfrm>
              <a:off x="0" y="171360"/>
              <a:ext cx="12192120" cy="360"/>
            </a:xfrm>
            <a:prstGeom prst="straightConnector1">
              <a:avLst/>
            </a:prstGeom>
            <a:ln w="12700">
              <a:solidFill>
                <a:srgbClr val="BCBCBC">
                  <a:alpha val="30000"/>
                </a:srgbClr>
              </a:solidFill>
              <a:prstDash val="sysDot"/>
            </a:ln>
          </p:spPr>
        </p:cxnSp>
        <p:cxnSp>
          <p:nvCxnSpPr>
            <p:cNvPr id="394" name="Straight Connector 58"/>
            <p:cNvCxnSpPr/>
            <p:nvPr/>
          </p:nvCxnSpPr>
          <p:spPr>
            <a:xfrm>
              <a:off x="0" y="714240"/>
              <a:ext cx="12192120" cy="360"/>
            </a:xfrm>
            <a:prstGeom prst="straightConnector1">
              <a:avLst/>
            </a:prstGeom>
            <a:ln w="12700">
              <a:solidFill>
                <a:srgbClr val="BCBCBC">
                  <a:alpha val="30000"/>
                </a:srgbClr>
              </a:solidFill>
              <a:prstDash val="sysDot"/>
            </a:ln>
          </p:spPr>
        </p:cxnSp>
        <p:cxnSp>
          <p:nvCxnSpPr>
            <p:cNvPr id="395" name="Straight Connector 59"/>
            <p:cNvCxnSpPr/>
            <p:nvPr/>
          </p:nvCxnSpPr>
          <p:spPr>
            <a:xfrm>
              <a:off x="0" y="1257120"/>
              <a:ext cx="12192120" cy="360"/>
            </a:xfrm>
            <a:prstGeom prst="straightConnector1">
              <a:avLst/>
            </a:prstGeom>
            <a:ln w="12700">
              <a:solidFill>
                <a:srgbClr val="BCBCBC">
                  <a:alpha val="30000"/>
                </a:srgbClr>
              </a:solidFill>
              <a:prstDash val="sysDot"/>
            </a:ln>
          </p:spPr>
        </p:cxnSp>
        <p:cxnSp>
          <p:nvCxnSpPr>
            <p:cNvPr id="396" name="Straight Connector 60"/>
            <p:cNvCxnSpPr/>
            <p:nvPr/>
          </p:nvCxnSpPr>
          <p:spPr>
            <a:xfrm>
              <a:off x="0" y="1800000"/>
              <a:ext cx="12192120" cy="360"/>
            </a:xfrm>
            <a:prstGeom prst="straightConnector1">
              <a:avLst/>
            </a:prstGeom>
            <a:ln w="12700">
              <a:solidFill>
                <a:srgbClr val="BCBCBC">
                  <a:alpha val="30000"/>
                </a:srgbClr>
              </a:solidFill>
              <a:prstDash val="sysDot"/>
            </a:ln>
          </p:spPr>
        </p:cxnSp>
        <p:cxnSp>
          <p:nvCxnSpPr>
            <p:cNvPr id="397" name="Straight Connector 61"/>
            <p:cNvCxnSpPr/>
            <p:nvPr/>
          </p:nvCxnSpPr>
          <p:spPr>
            <a:xfrm>
              <a:off x="0" y="2343240"/>
              <a:ext cx="12192120" cy="360"/>
            </a:xfrm>
            <a:prstGeom prst="straightConnector1">
              <a:avLst/>
            </a:prstGeom>
            <a:ln w="12700">
              <a:solidFill>
                <a:srgbClr val="BCBCBC">
                  <a:alpha val="30000"/>
                </a:srgbClr>
              </a:solidFill>
              <a:prstDash val="sysDot"/>
            </a:ln>
          </p:spPr>
        </p:cxnSp>
        <p:cxnSp>
          <p:nvCxnSpPr>
            <p:cNvPr id="398" name="Straight Connector 62"/>
            <p:cNvCxnSpPr/>
            <p:nvPr/>
          </p:nvCxnSpPr>
          <p:spPr>
            <a:xfrm>
              <a:off x="0" y="2886120"/>
              <a:ext cx="12192120" cy="360"/>
            </a:xfrm>
            <a:prstGeom prst="straightConnector1">
              <a:avLst/>
            </a:prstGeom>
            <a:ln w="12700">
              <a:solidFill>
                <a:srgbClr val="BCBCBC">
                  <a:alpha val="30000"/>
                </a:srgbClr>
              </a:solidFill>
              <a:prstDash val="sysDot"/>
            </a:ln>
          </p:spPr>
        </p:cxnSp>
        <p:cxnSp>
          <p:nvCxnSpPr>
            <p:cNvPr id="399" name="Straight Connector 63"/>
            <p:cNvCxnSpPr/>
            <p:nvPr/>
          </p:nvCxnSpPr>
          <p:spPr>
            <a:xfrm>
              <a:off x="0" y="3429000"/>
              <a:ext cx="12192120" cy="360"/>
            </a:xfrm>
            <a:prstGeom prst="straightConnector1">
              <a:avLst/>
            </a:prstGeom>
            <a:ln w="12700">
              <a:solidFill>
                <a:srgbClr val="BCBCBC">
                  <a:alpha val="30000"/>
                </a:srgbClr>
              </a:solidFill>
              <a:prstDash val="sysDot"/>
            </a:ln>
          </p:spPr>
        </p:cxnSp>
        <p:cxnSp>
          <p:nvCxnSpPr>
            <p:cNvPr id="400" name="Straight Connector 64"/>
            <p:cNvCxnSpPr/>
            <p:nvPr/>
          </p:nvCxnSpPr>
          <p:spPr>
            <a:xfrm>
              <a:off x="0" y="3971880"/>
              <a:ext cx="12192120" cy="360"/>
            </a:xfrm>
            <a:prstGeom prst="straightConnector1">
              <a:avLst/>
            </a:prstGeom>
            <a:ln w="12700">
              <a:solidFill>
                <a:srgbClr val="BCBCBC">
                  <a:alpha val="30000"/>
                </a:srgbClr>
              </a:solidFill>
              <a:prstDash val="sysDot"/>
            </a:ln>
          </p:spPr>
        </p:cxnSp>
        <p:cxnSp>
          <p:nvCxnSpPr>
            <p:cNvPr id="401" name="Straight Connector 65"/>
            <p:cNvCxnSpPr/>
            <p:nvPr/>
          </p:nvCxnSpPr>
          <p:spPr>
            <a:xfrm>
              <a:off x="0" y="4514760"/>
              <a:ext cx="12192120" cy="360"/>
            </a:xfrm>
            <a:prstGeom prst="straightConnector1">
              <a:avLst/>
            </a:prstGeom>
            <a:ln w="12700">
              <a:solidFill>
                <a:srgbClr val="BCBCBC">
                  <a:alpha val="30000"/>
                </a:srgbClr>
              </a:solidFill>
              <a:prstDash val="sysDot"/>
            </a:ln>
          </p:spPr>
        </p:cxnSp>
        <p:cxnSp>
          <p:nvCxnSpPr>
            <p:cNvPr id="402" name="Straight Connector 66"/>
            <p:cNvCxnSpPr/>
            <p:nvPr/>
          </p:nvCxnSpPr>
          <p:spPr>
            <a:xfrm>
              <a:off x="0" y="5057640"/>
              <a:ext cx="12192120" cy="360"/>
            </a:xfrm>
            <a:prstGeom prst="straightConnector1">
              <a:avLst/>
            </a:prstGeom>
            <a:ln w="12700">
              <a:solidFill>
                <a:srgbClr val="BCBCBC">
                  <a:alpha val="30000"/>
                </a:srgbClr>
              </a:solidFill>
              <a:prstDash val="sysDot"/>
            </a:ln>
          </p:spPr>
        </p:cxnSp>
        <p:cxnSp>
          <p:nvCxnSpPr>
            <p:cNvPr id="403" name="Straight Connector 67"/>
            <p:cNvCxnSpPr/>
            <p:nvPr/>
          </p:nvCxnSpPr>
          <p:spPr>
            <a:xfrm>
              <a:off x="0" y="5600520"/>
              <a:ext cx="12192120" cy="360"/>
            </a:xfrm>
            <a:prstGeom prst="straightConnector1">
              <a:avLst/>
            </a:prstGeom>
            <a:ln w="12700">
              <a:solidFill>
                <a:srgbClr val="BCBCBC">
                  <a:alpha val="30000"/>
                </a:srgbClr>
              </a:solidFill>
              <a:prstDash val="sysDot"/>
            </a:ln>
          </p:spPr>
        </p:cxnSp>
        <p:cxnSp>
          <p:nvCxnSpPr>
            <p:cNvPr id="404" name="Straight Connector 68"/>
            <p:cNvCxnSpPr/>
            <p:nvPr/>
          </p:nvCxnSpPr>
          <p:spPr>
            <a:xfrm>
              <a:off x="0" y="6857640"/>
              <a:ext cx="12192120" cy="360"/>
            </a:xfrm>
            <a:prstGeom prst="straightConnector1">
              <a:avLst/>
            </a:prstGeom>
            <a:ln w="12700">
              <a:solidFill>
                <a:srgbClr val="BCBCBC">
                  <a:alpha val="30000"/>
                </a:srgbClr>
              </a:solidFill>
              <a:prstDash val="sysDot"/>
            </a:ln>
          </p:spPr>
        </p:cxnSp>
        <p:cxnSp>
          <p:nvCxnSpPr>
            <p:cNvPr id="405" name="Straight Connector 69"/>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406" name="Straight Connector 70"/>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407" name="Straight Connector 71"/>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408" name="Right Triangle 6">
            <a:extLst>
              <a:ext uri="{C183D7F6-B498-43B3-948B-1728B52AA6E4}">
                <adec:decorative xmlns:adec="http://schemas.microsoft.com/office/drawing/2017/decorative" val="1"/>
              </a:ext>
            </a:extLst>
          </p:cNvPr>
          <p:cNvSpPr/>
          <p:nvPr/>
        </p:nvSpPr>
        <p:spPr>
          <a:xfrm rot="13500000">
            <a:off x="-280800" y="151632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dk1"/>
              </a:solidFill>
              <a:uFillTx/>
              <a:latin typeface="Grandview"/>
            </a:endParaRPr>
          </a:p>
        </p:txBody>
      </p:sp>
      <p:sp>
        <p:nvSpPr>
          <p:cNvPr id="409" name="PlaceHolder 1"/>
          <p:cNvSpPr>
            <a:spLocks noGrp="1"/>
          </p:cNvSpPr>
          <p:nvPr>
            <p:ph type="title"/>
          </p:nvPr>
        </p:nvSpPr>
        <p:spPr>
          <a:xfrm>
            <a:off x="691200" y="722880"/>
            <a:ext cx="10500840" cy="14007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Click to edit Master title style</a:t>
            </a:r>
            <a:endParaRPr lang="en-US" sz="4400" b="0" u="none" strike="noStrike">
              <a:solidFill>
                <a:schemeClr val="dk1"/>
              </a:solidFill>
              <a:uFillTx/>
              <a:latin typeface="Grandview"/>
            </a:endParaRPr>
          </a:p>
        </p:txBody>
      </p:sp>
      <p:sp>
        <p:nvSpPr>
          <p:cNvPr id="410" name="PlaceHolder 2"/>
          <p:cNvSpPr>
            <a:spLocks noGrp="1"/>
          </p:cNvSpPr>
          <p:nvPr>
            <p:ph type="dt" idx="22"/>
          </p:nvPr>
        </p:nvSpPr>
        <p:spPr>
          <a:xfrm>
            <a:off x="683640" y="6215760"/>
            <a:ext cx="3843360" cy="416880"/>
          </a:xfrm>
          <a:prstGeom prst="rect">
            <a:avLst/>
          </a:prstGeom>
          <a:noFill/>
          <a:ln w="0">
            <a:noFill/>
          </a:ln>
        </p:spPr>
        <p:txBody>
          <a:bodyPr lIns="91440" tIns="45720" rIns="91440" bIns="45720" anchor="ctr">
            <a:noAutofit/>
          </a:bodyPr>
          <a:lstStyle>
            <a:lvl1pPr indent="0" defTabSz="914400">
              <a:lnSpc>
                <a:spcPct val="100000"/>
              </a:lnSpc>
              <a:buNone/>
              <a:defRPr lang="en-US" sz="900" b="0" u="none" strike="noStrike">
                <a:solidFill>
                  <a:schemeClr val="dk1">
                    <a:tint val="75000"/>
                  </a:schemeClr>
                </a:solidFill>
                <a:uFillTx/>
                <a:latin typeface="Grandview"/>
              </a:defRPr>
            </a:lvl1pPr>
          </a:lstStyle>
          <a:p>
            <a:pPr indent="0" defTabSz="914400">
              <a:lnSpc>
                <a:spcPct val="100000"/>
              </a:lnSpc>
              <a:buNone/>
            </a:pPr>
            <a:r>
              <a:rPr lang="en-US" sz="900" b="0" u="none" strike="noStrike">
                <a:solidFill>
                  <a:schemeClr val="dk1">
                    <a:tint val="75000"/>
                  </a:schemeClr>
                </a:solidFill>
                <a:uFillTx/>
                <a:latin typeface="Grandview"/>
              </a:rPr>
              <a:t> </a:t>
            </a:r>
            <a:endParaRPr lang="en-US" sz="900" b="0" u="none" strike="noStrike">
              <a:solidFill>
                <a:srgbClr val="000000"/>
              </a:solidFill>
              <a:uFillTx/>
              <a:latin typeface="Times New Roman"/>
            </a:endParaRPr>
          </a:p>
        </p:txBody>
      </p:sp>
      <p:sp>
        <p:nvSpPr>
          <p:cNvPr id="411" name="PlaceHolder 3"/>
          <p:cNvSpPr>
            <a:spLocks noGrp="1"/>
          </p:cNvSpPr>
          <p:nvPr>
            <p:ph type="ftr" idx="23"/>
          </p:nvPr>
        </p:nvSpPr>
        <p:spPr>
          <a:xfrm>
            <a:off x="691200" y="236520"/>
            <a:ext cx="4114440" cy="4168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uFillTx/>
                <a:latin typeface="Times New Roman"/>
              </a:defRPr>
            </a:lvl1pPr>
          </a:lstStyle>
          <a:p>
            <a:pPr indent="0" algn="ctr">
              <a:buNone/>
            </a:pPr>
            <a:r>
              <a:rPr lang="en-US" sz="1400" b="0" u="none" strike="noStrike">
                <a:solidFill>
                  <a:srgbClr val="000000"/>
                </a:solidFill>
                <a:uFillTx/>
                <a:latin typeface="Times New Roman"/>
              </a:rPr>
              <a:t> </a:t>
            </a:r>
          </a:p>
        </p:txBody>
      </p:sp>
      <p:sp>
        <p:nvSpPr>
          <p:cNvPr id="412" name="PlaceHolder 4"/>
          <p:cNvSpPr>
            <a:spLocks noGrp="1"/>
          </p:cNvSpPr>
          <p:nvPr>
            <p:ph type="sldNum" idx="24"/>
          </p:nvPr>
        </p:nvSpPr>
        <p:spPr>
          <a:xfrm>
            <a:off x="11003760" y="6215760"/>
            <a:ext cx="978840" cy="416880"/>
          </a:xfrm>
          <a:prstGeom prst="rect">
            <a:avLst/>
          </a:prstGeom>
          <a:noFill/>
          <a:ln w="0">
            <a:noFill/>
          </a:ln>
        </p:spPr>
        <p:txBody>
          <a:bodyPr lIns="91440" tIns="45720" rIns="91440" bIns="45720" anchor="ctr">
            <a:noAutofit/>
          </a:bodyPr>
          <a:lstStyle>
            <a:lvl1pPr indent="0" algn="ctr" defTabSz="914400">
              <a:lnSpc>
                <a:spcPct val="100000"/>
              </a:lnSpc>
              <a:buNone/>
              <a:defRPr lang="en-US" sz="900" b="0" u="none" strike="noStrike">
                <a:solidFill>
                  <a:schemeClr val="dk1">
                    <a:tint val="75000"/>
                  </a:schemeClr>
                </a:solidFill>
                <a:uFillTx/>
                <a:latin typeface="Grandview"/>
              </a:defRPr>
            </a:lvl1pPr>
          </a:lstStyle>
          <a:p>
            <a:pPr indent="0" algn="ctr" defTabSz="914400">
              <a:lnSpc>
                <a:spcPct val="100000"/>
              </a:lnSpc>
              <a:buNone/>
            </a:pPr>
            <a:fld id="{4270B328-2FA6-4214-802C-7F5964DDEFA2}" type="slidenum">
              <a:rPr lang="en-US" sz="900" b="0" u="none" strike="noStrike">
                <a:solidFill>
                  <a:schemeClr val="dk1">
                    <a:tint val="75000"/>
                  </a:schemeClr>
                </a:solidFill>
                <a:uFillTx/>
                <a:latin typeface="Grandview"/>
              </a:rPr>
              <a:t>‹#›</a:t>
            </a:fld>
            <a:endParaRPr lang="en-US" sz="9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14" name="Group 38">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415" name="Straight Connector 39"/>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416" name="Straight Connector 40"/>
            <p:cNvCxnSpPr/>
            <p:nvPr/>
          </p:nvCxnSpPr>
          <p:spPr>
            <a:xfrm>
              <a:off x="0" y="0"/>
              <a:ext cx="360" cy="6858000"/>
            </a:xfrm>
            <a:prstGeom prst="straightConnector1">
              <a:avLst/>
            </a:prstGeom>
            <a:ln w="12700">
              <a:solidFill>
                <a:srgbClr val="BCBCBC">
                  <a:alpha val="30000"/>
                </a:srgbClr>
              </a:solidFill>
              <a:prstDash val="sysDot"/>
            </a:ln>
          </p:spPr>
        </p:cxnSp>
        <p:cxnSp>
          <p:nvCxnSpPr>
            <p:cNvPr id="417" name="Straight Connector 41"/>
            <p:cNvCxnSpPr/>
            <p:nvPr/>
          </p:nvCxnSpPr>
          <p:spPr>
            <a:xfrm>
              <a:off x="11993040" y="0"/>
              <a:ext cx="360" cy="6858000"/>
            </a:xfrm>
            <a:prstGeom prst="straightConnector1">
              <a:avLst/>
            </a:prstGeom>
            <a:ln w="12700">
              <a:solidFill>
                <a:srgbClr val="BCBCBC">
                  <a:alpha val="30000"/>
                </a:srgbClr>
              </a:solidFill>
              <a:prstDash val="sysDot"/>
            </a:ln>
          </p:spPr>
        </p:cxnSp>
        <p:cxnSp>
          <p:nvCxnSpPr>
            <p:cNvPr id="418" name="Straight Connector 42"/>
            <p:cNvCxnSpPr/>
            <p:nvPr/>
          </p:nvCxnSpPr>
          <p:spPr>
            <a:xfrm>
              <a:off x="192240" y="0"/>
              <a:ext cx="360" cy="6858000"/>
            </a:xfrm>
            <a:prstGeom prst="straightConnector1">
              <a:avLst/>
            </a:prstGeom>
            <a:ln w="12700">
              <a:solidFill>
                <a:srgbClr val="BCBCBC">
                  <a:alpha val="30000"/>
                </a:srgbClr>
              </a:solidFill>
              <a:prstDash val="sysDot"/>
            </a:ln>
          </p:spPr>
        </p:cxnSp>
        <p:cxnSp>
          <p:nvCxnSpPr>
            <p:cNvPr id="419" name="Straight Connector 43"/>
            <p:cNvCxnSpPr/>
            <p:nvPr/>
          </p:nvCxnSpPr>
          <p:spPr>
            <a:xfrm>
              <a:off x="1175760" y="0"/>
              <a:ext cx="360" cy="6858000"/>
            </a:xfrm>
            <a:prstGeom prst="straightConnector1">
              <a:avLst/>
            </a:prstGeom>
            <a:ln w="12700">
              <a:solidFill>
                <a:srgbClr val="BCBCBC">
                  <a:alpha val="30000"/>
                </a:srgbClr>
              </a:solidFill>
              <a:prstDash val="sysDot"/>
            </a:ln>
          </p:spPr>
        </p:cxnSp>
        <p:cxnSp>
          <p:nvCxnSpPr>
            <p:cNvPr id="420" name="Straight Connector 44"/>
            <p:cNvCxnSpPr/>
            <p:nvPr/>
          </p:nvCxnSpPr>
          <p:spPr>
            <a:xfrm>
              <a:off x="2159280" y="0"/>
              <a:ext cx="360" cy="6858000"/>
            </a:xfrm>
            <a:prstGeom prst="straightConnector1">
              <a:avLst/>
            </a:prstGeom>
            <a:ln w="12700">
              <a:solidFill>
                <a:srgbClr val="BCBCBC">
                  <a:alpha val="30000"/>
                </a:srgbClr>
              </a:solidFill>
              <a:prstDash val="sysDot"/>
            </a:ln>
          </p:spPr>
        </p:cxnSp>
        <p:cxnSp>
          <p:nvCxnSpPr>
            <p:cNvPr id="421" name="Straight Connector 47"/>
            <p:cNvCxnSpPr/>
            <p:nvPr/>
          </p:nvCxnSpPr>
          <p:spPr>
            <a:xfrm>
              <a:off x="3142440" y="0"/>
              <a:ext cx="360" cy="6858000"/>
            </a:xfrm>
            <a:prstGeom prst="straightConnector1">
              <a:avLst/>
            </a:prstGeom>
            <a:ln w="12700">
              <a:solidFill>
                <a:srgbClr val="BCBCBC">
                  <a:alpha val="30000"/>
                </a:srgbClr>
              </a:solidFill>
              <a:prstDash val="sysDot"/>
            </a:ln>
          </p:spPr>
        </p:cxnSp>
        <p:cxnSp>
          <p:nvCxnSpPr>
            <p:cNvPr id="422" name="Straight Connector 48"/>
            <p:cNvCxnSpPr/>
            <p:nvPr/>
          </p:nvCxnSpPr>
          <p:spPr>
            <a:xfrm>
              <a:off x="4125960" y="0"/>
              <a:ext cx="360" cy="6858000"/>
            </a:xfrm>
            <a:prstGeom prst="straightConnector1">
              <a:avLst/>
            </a:prstGeom>
            <a:ln w="12700">
              <a:solidFill>
                <a:srgbClr val="BCBCBC">
                  <a:alpha val="30000"/>
                </a:srgbClr>
              </a:solidFill>
              <a:prstDash val="sysDot"/>
            </a:ln>
          </p:spPr>
        </p:cxnSp>
        <p:cxnSp>
          <p:nvCxnSpPr>
            <p:cNvPr id="423" name="Straight Connector 49"/>
            <p:cNvCxnSpPr/>
            <p:nvPr/>
          </p:nvCxnSpPr>
          <p:spPr>
            <a:xfrm>
              <a:off x="5109480" y="0"/>
              <a:ext cx="360" cy="6858000"/>
            </a:xfrm>
            <a:prstGeom prst="straightConnector1">
              <a:avLst/>
            </a:prstGeom>
            <a:ln w="12700">
              <a:solidFill>
                <a:srgbClr val="BCBCBC">
                  <a:alpha val="30000"/>
                </a:srgbClr>
              </a:solidFill>
              <a:prstDash val="sysDot"/>
            </a:ln>
          </p:spPr>
        </p:cxnSp>
        <p:cxnSp>
          <p:nvCxnSpPr>
            <p:cNvPr id="424" name="Straight Connector 50"/>
            <p:cNvCxnSpPr/>
            <p:nvPr/>
          </p:nvCxnSpPr>
          <p:spPr>
            <a:xfrm>
              <a:off x="6092640" y="0"/>
              <a:ext cx="360" cy="6858000"/>
            </a:xfrm>
            <a:prstGeom prst="straightConnector1">
              <a:avLst/>
            </a:prstGeom>
            <a:ln w="12700">
              <a:solidFill>
                <a:srgbClr val="BCBCBC">
                  <a:alpha val="30000"/>
                </a:srgbClr>
              </a:solidFill>
              <a:prstDash val="sysDot"/>
            </a:ln>
          </p:spPr>
        </p:cxnSp>
        <p:cxnSp>
          <p:nvCxnSpPr>
            <p:cNvPr id="425" name="Straight Connector 51"/>
            <p:cNvCxnSpPr/>
            <p:nvPr/>
          </p:nvCxnSpPr>
          <p:spPr>
            <a:xfrm>
              <a:off x="7076160" y="0"/>
              <a:ext cx="360" cy="6858000"/>
            </a:xfrm>
            <a:prstGeom prst="straightConnector1">
              <a:avLst/>
            </a:prstGeom>
            <a:ln w="12700">
              <a:solidFill>
                <a:srgbClr val="BCBCBC">
                  <a:alpha val="30000"/>
                </a:srgbClr>
              </a:solidFill>
              <a:prstDash val="sysDot"/>
            </a:ln>
          </p:spPr>
        </p:cxnSp>
        <p:cxnSp>
          <p:nvCxnSpPr>
            <p:cNvPr id="426" name="Straight Connector 52"/>
            <p:cNvCxnSpPr/>
            <p:nvPr/>
          </p:nvCxnSpPr>
          <p:spPr>
            <a:xfrm>
              <a:off x="8059680" y="0"/>
              <a:ext cx="360" cy="6858000"/>
            </a:xfrm>
            <a:prstGeom prst="straightConnector1">
              <a:avLst/>
            </a:prstGeom>
            <a:ln w="12700">
              <a:solidFill>
                <a:srgbClr val="BCBCBC">
                  <a:alpha val="30000"/>
                </a:srgbClr>
              </a:solidFill>
              <a:prstDash val="sysDot"/>
            </a:ln>
          </p:spPr>
        </p:cxnSp>
        <p:cxnSp>
          <p:nvCxnSpPr>
            <p:cNvPr id="427" name="Straight Connector 53"/>
            <p:cNvCxnSpPr/>
            <p:nvPr/>
          </p:nvCxnSpPr>
          <p:spPr>
            <a:xfrm>
              <a:off x="9042840" y="0"/>
              <a:ext cx="360" cy="6858000"/>
            </a:xfrm>
            <a:prstGeom prst="straightConnector1">
              <a:avLst/>
            </a:prstGeom>
            <a:ln w="12700">
              <a:solidFill>
                <a:srgbClr val="BCBCBC">
                  <a:alpha val="30000"/>
                </a:srgbClr>
              </a:solidFill>
              <a:prstDash val="sysDot"/>
            </a:ln>
          </p:spPr>
        </p:cxnSp>
        <p:cxnSp>
          <p:nvCxnSpPr>
            <p:cNvPr id="428" name="Straight Connector 54"/>
            <p:cNvCxnSpPr/>
            <p:nvPr/>
          </p:nvCxnSpPr>
          <p:spPr>
            <a:xfrm>
              <a:off x="10026360" y="0"/>
              <a:ext cx="360" cy="6858000"/>
            </a:xfrm>
            <a:prstGeom prst="straightConnector1">
              <a:avLst/>
            </a:prstGeom>
            <a:ln w="12700">
              <a:solidFill>
                <a:srgbClr val="BCBCBC">
                  <a:alpha val="30000"/>
                </a:srgbClr>
              </a:solidFill>
              <a:prstDash val="sysDot"/>
            </a:ln>
          </p:spPr>
        </p:cxnSp>
        <p:cxnSp>
          <p:nvCxnSpPr>
            <p:cNvPr id="429" name="Straight Connector 55"/>
            <p:cNvCxnSpPr/>
            <p:nvPr/>
          </p:nvCxnSpPr>
          <p:spPr>
            <a:xfrm>
              <a:off x="11009520" y="0"/>
              <a:ext cx="360" cy="6858000"/>
            </a:xfrm>
            <a:prstGeom prst="straightConnector1">
              <a:avLst/>
            </a:prstGeom>
            <a:ln w="12700">
              <a:solidFill>
                <a:srgbClr val="BCBCBC">
                  <a:alpha val="30000"/>
                </a:srgbClr>
              </a:solidFill>
              <a:prstDash val="sysDot"/>
            </a:ln>
          </p:spPr>
        </p:cxnSp>
        <p:cxnSp>
          <p:nvCxnSpPr>
            <p:cNvPr id="430" name="Straight Connector 56"/>
            <p:cNvCxnSpPr/>
            <p:nvPr/>
          </p:nvCxnSpPr>
          <p:spPr>
            <a:xfrm>
              <a:off x="12185640" y="0"/>
              <a:ext cx="360" cy="6858000"/>
            </a:xfrm>
            <a:prstGeom prst="straightConnector1">
              <a:avLst/>
            </a:prstGeom>
            <a:ln w="12700">
              <a:solidFill>
                <a:srgbClr val="BCBCBC">
                  <a:alpha val="30000"/>
                </a:srgbClr>
              </a:solidFill>
              <a:prstDash val="sysDot"/>
            </a:ln>
          </p:spPr>
        </p:cxnSp>
        <p:cxnSp>
          <p:nvCxnSpPr>
            <p:cNvPr id="431" name="Straight Connector 57"/>
            <p:cNvCxnSpPr/>
            <p:nvPr/>
          </p:nvCxnSpPr>
          <p:spPr>
            <a:xfrm>
              <a:off x="0" y="171360"/>
              <a:ext cx="12192120" cy="360"/>
            </a:xfrm>
            <a:prstGeom prst="straightConnector1">
              <a:avLst/>
            </a:prstGeom>
            <a:ln w="12700">
              <a:solidFill>
                <a:srgbClr val="BCBCBC">
                  <a:alpha val="30000"/>
                </a:srgbClr>
              </a:solidFill>
              <a:prstDash val="sysDot"/>
            </a:ln>
          </p:spPr>
        </p:cxnSp>
        <p:cxnSp>
          <p:nvCxnSpPr>
            <p:cNvPr id="432" name="Straight Connector 58"/>
            <p:cNvCxnSpPr/>
            <p:nvPr/>
          </p:nvCxnSpPr>
          <p:spPr>
            <a:xfrm>
              <a:off x="0" y="714240"/>
              <a:ext cx="12192120" cy="360"/>
            </a:xfrm>
            <a:prstGeom prst="straightConnector1">
              <a:avLst/>
            </a:prstGeom>
            <a:ln w="12700">
              <a:solidFill>
                <a:srgbClr val="BCBCBC">
                  <a:alpha val="30000"/>
                </a:srgbClr>
              </a:solidFill>
              <a:prstDash val="sysDot"/>
            </a:ln>
          </p:spPr>
        </p:cxnSp>
        <p:cxnSp>
          <p:nvCxnSpPr>
            <p:cNvPr id="433" name="Straight Connector 59"/>
            <p:cNvCxnSpPr/>
            <p:nvPr/>
          </p:nvCxnSpPr>
          <p:spPr>
            <a:xfrm>
              <a:off x="0" y="1257120"/>
              <a:ext cx="12192120" cy="360"/>
            </a:xfrm>
            <a:prstGeom prst="straightConnector1">
              <a:avLst/>
            </a:prstGeom>
            <a:ln w="12700">
              <a:solidFill>
                <a:srgbClr val="BCBCBC">
                  <a:alpha val="30000"/>
                </a:srgbClr>
              </a:solidFill>
              <a:prstDash val="sysDot"/>
            </a:ln>
          </p:spPr>
        </p:cxnSp>
        <p:cxnSp>
          <p:nvCxnSpPr>
            <p:cNvPr id="434" name="Straight Connector 60"/>
            <p:cNvCxnSpPr/>
            <p:nvPr/>
          </p:nvCxnSpPr>
          <p:spPr>
            <a:xfrm>
              <a:off x="0" y="1800000"/>
              <a:ext cx="12192120" cy="360"/>
            </a:xfrm>
            <a:prstGeom prst="straightConnector1">
              <a:avLst/>
            </a:prstGeom>
            <a:ln w="12700">
              <a:solidFill>
                <a:srgbClr val="BCBCBC">
                  <a:alpha val="30000"/>
                </a:srgbClr>
              </a:solidFill>
              <a:prstDash val="sysDot"/>
            </a:ln>
          </p:spPr>
        </p:cxnSp>
        <p:cxnSp>
          <p:nvCxnSpPr>
            <p:cNvPr id="435" name="Straight Connector 61"/>
            <p:cNvCxnSpPr/>
            <p:nvPr/>
          </p:nvCxnSpPr>
          <p:spPr>
            <a:xfrm>
              <a:off x="0" y="2343240"/>
              <a:ext cx="12192120" cy="360"/>
            </a:xfrm>
            <a:prstGeom prst="straightConnector1">
              <a:avLst/>
            </a:prstGeom>
            <a:ln w="12700">
              <a:solidFill>
                <a:srgbClr val="BCBCBC">
                  <a:alpha val="30000"/>
                </a:srgbClr>
              </a:solidFill>
              <a:prstDash val="sysDot"/>
            </a:ln>
          </p:spPr>
        </p:cxnSp>
        <p:cxnSp>
          <p:nvCxnSpPr>
            <p:cNvPr id="436" name="Straight Connector 62"/>
            <p:cNvCxnSpPr/>
            <p:nvPr/>
          </p:nvCxnSpPr>
          <p:spPr>
            <a:xfrm>
              <a:off x="0" y="2886120"/>
              <a:ext cx="12192120" cy="360"/>
            </a:xfrm>
            <a:prstGeom prst="straightConnector1">
              <a:avLst/>
            </a:prstGeom>
            <a:ln w="12700">
              <a:solidFill>
                <a:srgbClr val="BCBCBC">
                  <a:alpha val="30000"/>
                </a:srgbClr>
              </a:solidFill>
              <a:prstDash val="sysDot"/>
            </a:ln>
          </p:spPr>
        </p:cxnSp>
        <p:cxnSp>
          <p:nvCxnSpPr>
            <p:cNvPr id="437" name="Straight Connector 63"/>
            <p:cNvCxnSpPr/>
            <p:nvPr/>
          </p:nvCxnSpPr>
          <p:spPr>
            <a:xfrm>
              <a:off x="0" y="3429000"/>
              <a:ext cx="12192120" cy="360"/>
            </a:xfrm>
            <a:prstGeom prst="straightConnector1">
              <a:avLst/>
            </a:prstGeom>
            <a:ln w="12700">
              <a:solidFill>
                <a:srgbClr val="BCBCBC">
                  <a:alpha val="30000"/>
                </a:srgbClr>
              </a:solidFill>
              <a:prstDash val="sysDot"/>
            </a:ln>
          </p:spPr>
        </p:cxnSp>
        <p:cxnSp>
          <p:nvCxnSpPr>
            <p:cNvPr id="438" name="Straight Connector 64"/>
            <p:cNvCxnSpPr/>
            <p:nvPr/>
          </p:nvCxnSpPr>
          <p:spPr>
            <a:xfrm>
              <a:off x="0" y="3971880"/>
              <a:ext cx="12192120" cy="360"/>
            </a:xfrm>
            <a:prstGeom prst="straightConnector1">
              <a:avLst/>
            </a:prstGeom>
            <a:ln w="12700">
              <a:solidFill>
                <a:srgbClr val="BCBCBC">
                  <a:alpha val="30000"/>
                </a:srgbClr>
              </a:solidFill>
              <a:prstDash val="sysDot"/>
            </a:ln>
          </p:spPr>
        </p:cxnSp>
        <p:cxnSp>
          <p:nvCxnSpPr>
            <p:cNvPr id="439" name="Straight Connector 65"/>
            <p:cNvCxnSpPr/>
            <p:nvPr/>
          </p:nvCxnSpPr>
          <p:spPr>
            <a:xfrm>
              <a:off x="0" y="4514760"/>
              <a:ext cx="12192120" cy="360"/>
            </a:xfrm>
            <a:prstGeom prst="straightConnector1">
              <a:avLst/>
            </a:prstGeom>
            <a:ln w="12700">
              <a:solidFill>
                <a:srgbClr val="BCBCBC">
                  <a:alpha val="30000"/>
                </a:srgbClr>
              </a:solidFill>
              <a:prstDash val="sysDot"/>
            </a:ln>
          </p:spPr>
        </p:cxnSp>
        <p:cxnSp>
          <p:nvCxnSpPr>
            <p:cNvPr id="440" name="Straight Connector 66"/>
            <p:cNvCxnSpPr/>
            <p:nvPr/>
          </p:nvCxnSpPr>
          <p:spPr>
            <a:xfrm>
              <a:off x="0" y="5057640"/>
              <a:ext cx="12192120" cy="360"/>
            </a:xfrm>
            <a:prstGeom prst="straightConnector1">
              <a:avLst/>
            </a:prstGeom>
            <a:ln w="12700">
              <a:solidFill>
                <a:srgbClr val="BCBCBC">
                  <a:alpha val="30000"/>
                </a:srgbClr>
              </a:solidFill>
              <a:prstDash val="sysDot"/>
            </a:ln>
          </p:spPr>
        </p:cxnSp>
        <p:cxnSp>
          <p:nvCxnSpPr>
            <p:cNvPr id="441" name="Straight Connector 67"/>
            <p:cNvCxnSpPr/>
            <p:nvPr/>
          </p:nvCxnSpPr>
          <p:spPr>
            <a:xfrm>
              <a:off x="0" y="5600520"/>
              <a:ext cx="12192120" cy="360"/>
            </a:xfrm>
            <a:prstGeom prst="straightConnector1">
              <a:avLst/>
            </a:prstGeom>
            <a:ln w="12700">
              <a:solidFill>
                <a:srgbClr val="BCBCBC">
                  <a:alpha val="30000"/>
                </a:srgbClr>
              </a:solidFill>
              <a:prstDash val="sysDot"/>
            </a:ln>
          </p:spPr>
        </p:cxnSp>
        <p:cxnSp>
          <p:nvCxnSpPr>
            <p:cNvPr id="442" name="Straight Connector 68"/>
            <p:cNvCxnSpPr/>
            <p:nvPr/>
          </p:nvCxnSpPr>
          <p:spPr>
            <a:xfrm>
              <a:off x="0" y="6857640"/>
              <a:ext cx="12192120" cy="360"/>
            </a:xfrm>
            <a:prstGeom prst="straightConnector1">
              <a:avLst/>
            </a:prstGeom>
            <a:ln w="12700">
              <a:solidFill>
                <a:srgbClr val="BCBCBC">
                  <a:alpha val="30000"/>
                </a:srgbClr>
              </a:solidFill>
              <a:prstDash val="sysDot"/>
            </a:ln>
          </p:spPr>
        </p:cxnSp>
        <p:cxnSp>
          <p:nvCxnSpPr>
            <p:cNvPr id="443" name="Straight Connector 69"/>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444" name="Straight Connector 70"/>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445" name="Straight Connector 71"/>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446" name="Right Triangle 6" hidden="1">
            <a:extLst>
              <a:ext uri="{C183D7F6-B498-43B3-948B-1728B52AA6E4}">
                <adec:decorative xmlns:adec="http://schemas.microsoft.com/office/drawing/2017/decorative" val="1"/>
              </a:ext>
            </a:extLst>
          </p:cNvPr>
          <p:cNvSpPr/>
          <p:nvPr/>
        </p:nvSpPr>
        <p:spPr>
          <a:xfrm rot="13500000">
            <a:off x="-280800" y="151632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dk1"/>
              </a:solidFill>
              <a:uFillTx/>
              <a:latin typeface="Grandview"/>
            </a:endParaRPr>
          </a:p>
        </p:txBody>
      </p:sp>
      <p:grpSp>
        <p:nvGrpSpPr>
          <p:cNvPr id="447" name="Group 4">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448" name="Straight Connector 5"/>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449" name="Straight Connector 6"/>
            <p:cNvCxnSpPr/>
            <p:nvPr/>
          </p:nvCxnSpPr>
          <p:spPr>
            <a:xfrm>
              <a:off x="0" y="0"/>
              <a:ext cx="360" cy="6858000"/>
            </a:xfrm>
            <a:prstGeom prst="straightConnector1">
              <a:avLst/>
            </a:prstGeom>
            <a:ln w="12700">
              <a:solidFill>
                <a:srgbClr val="BCBCBC">
                  <a:alpha val="30000"/>
                </a:srgbClr>
              </a:solidFill>
              <a:prstDash val="sysDot"/>
            </a:ln>
          </p:spPr>
        </p:cxnSp>
        <p:cxnSp>
          <p:nvCxnSpPr>
            <p:cNvPr id="450" name="Straight Connector 7"/>
            <p:cNvCxnSpPr/>
            <p:nvPr/>
          </p:nvCxnSpPr>
          <p:spPr>
            <a:xfrm>
              <a:off x="11993040" y="0"/>
              <a:ext cx="360" cy="6858000"/>
            </a:xfrm>
            <a:prstGeom prst="straightConnector1">
              <a:avLst/>
            </a:prstGeom>
            <a:ln w="12700">
              <a:solidFill>
                <a:srgbClr val="BCBCBC">
                  <a:alpha val="30000"/>
                </a:srgbClr>
              </a:solidFill>
              <a:prstDash val="sysDot"/>
            </a:ln>
          </p:spPr>
        </p:cxnSp>
        <p:cxnSp>
          <p:nvCxnSpPr>
            <p:cNvPr id="451" name="Straight Connector 8"/>
            <p:cNvCxnSpPr/>
            <p:nvPr/>
          </p:nvCxnSpPr>
          <p:spPr>
            <a:xfrm>
              <a:off x="192240" y="0"/>
              <a:ext cx="360" cy="6858000"/>
            </a:xfrm>
            <a:prstGeom prst="straightConnector1">
              <a:avLst/>
            </a:prstGeom>
            <a:ln w="12700">
              <a:solidFill>
                <a:srgbClr val="BCBCBC">
                  <a:alpha val="30000"/>
                </a:srgbClr>
              </a:solidFill>
              <a:prstDash val="sysDot"/>
            </a:ln>
          </p:spPr>
        </p:cxnSp>
        <p:cxnSp>
          <p:nvCxnSpPr>
            <p:cNvPr id="452" name="Straight Connector 9"/>
            <p:cNvCxnSpPr/>
            <p:nvPr/>
          </p:nvCxnSpPr>
          <p:spPr>
            <a:xfrm>
              <a:off x="1175760" y="0"/>
              <a:ext cx="360" cy="6858000"/>
            </a:xfrm>
            <a:prstGeom prst="straightConnector1">
              <a:avLst/>
            </a:prstGeom>
            <a:ln w="12700">
              <a:solidFill>
                <a:srgbClr val="BCBCBC">
                  <a:alpha val="30000"/>
                </a:srgbClr>
              </a:solidFill>
              <a:prstDash val="sysDot"/>
            </a:ln>
          </p:spPr>
        </p:cxnSp>
        <p:cxnSp>
          <p:nvCxnSpPr>
            <p:cNvPr id="453" name="Straight Connector 10"/>
            <p:cNvCxnSpPr/>
            <p:nvPr/>
          </p:nvCxnSpPr>
          <p:spPr>
            <a:xfrm>
              <a:off x="2159280" y="0"/>
              <a:ext cx="360" cy="6858000"/>
            </a:xfrm>
            <a:prstGeom prst="straightConnector1">
              <a:avLst/>
            </a:prstGeom>
            <a:ln w="12700">
              <a:solidFill>
                <a:srgbClr val="BCBCBC">
                  <a:alpha val="30000"/>
                </a:srgbClr>
              </a:solidFill>
              <a:prstDash val="sysDot"/>
            </a:ln>
          </p:spPr>
        </p:cxnSp>
        <p:cxnSp>
          <p:nvCxnSpPr>
            <p:cNvPr id="454" name="Straight Connector 11"/>
            <p:cNvCxnSpPr/>
            <p:nvPr/>
          </p:nvCxnSpPr>
          <p:spPr>
            <a:xfrm>
              <a:off x="3142440" y="0"/>
              <a:ext cx="360" cy="6858000"/>
            </a:xfrm>
            <a:prstGeom prst="straightConnector1">
              <a:avLst/>
            </a:prstGeom>
            <a:ln w="12700">
              <a:solidFill>
                <a:srgbClr val="BCBCBC">
                  <a:alpha val="30000"/>
                </a:srgbClr>
              </a:solidFill>
              <a:prstDash val="sysDot"/>
            </a:ln>
          </p:spPr>
        </p:cxnSp>
        <p:cxnSp>
          <p:nvCxnSpPr>
            <p:cNvPr id="455" name="Straight Connector 12"/>
            <p:cNvCxnSpPr/>
            <p:nvPr/>
          </p:nvCxnSpPr>
          <p:spPr>
            <a:xfrm>
              <a:off x="4125960" y="0"/>
              <a:ext cx="360" cy="6858000"/>
            </a:xfrm>
            <a:prstGeom prst="straightConnector1">
              <a:avLst/>
            </a:prstGeom>
            <a:ln w="12700">
              <a:solidFill>
                <a:srgbClr val="BCBCBC">
                  <a:alpha val="30000"/>
                </a:srgbClr>
              </a:solidFill>
              <a:prstDash val="sysDot"/>
            </a:ln>
          </p:spPr>
        </p:cxnSp>
        <p:cxnSp>
          <p:nvCxnSpPr>
            <p:cNvPr id="456" name="Straight Connector 13"/>
            <p:cNvCxnSpPr/>
            <p:nvPr/>
          </p:nvCxnSpPr>
          <p:spPr>
            <a:xfrm>
              <a:off x="5109480" y="0"/>
              <a:ext cx="360" cy="6858000"/>
            </a:xfrm>
            <a:prstGeom prst="straightConnector1">
              <a:avLst/>
            </a:prstGeom>
            <a:ln w="12700">
              <a:solidFill>
                <a:srgbClr val="BCBCBC">
                  <a:alpha val="30000"/>
                </a:srgbClr>
              </a:solidFill>
              <a:prstDash val="sysDot"/>
            </a:ln>
          </p:spPr>
        </p:cxnSp>
        <p:cxnSp>
          <p:nvCxnSpPr>
            <p:cNvPr id="457" name="Straight Connector 14"/>
            <p:cNvCxnSpPr/>
            <p:nvPr/>
          </p:nvCxnSpPr>
          <p:spPr>
            <a:xfrm>
              <a:off x="6092640" y="0"/>
              <a:ext cx="360" cy="6858000"/>
            </a:xfrm>
            <a:prstGeom prst="straightConnector1">
              <a:avLst/>
            </a:prstGeom>
            <a:ln w="12700">
              <a:solidFill>
                <a:srgbClr val="BCBCBC">
                  <a:alpha val="30000"/>
                </a:srgbClr>
              </a:solidFill>
              <a:prstDash val="sysDot"/>
            </a:ln>
          </p:spPr>
        </p:cxnSp>
        <p:cxnSp>
          <p:nvCxnSpPr>
            <p:cNvPr id="458" name="Straight Connector 15"/>
            <p:cNvCxnSpPr/>
            <p:nvPr/>
          </p:nvCxnSpPr>
          <p:spPr>
            <a:xfrm>
              <a:off x="7076160" y="0"/>
              <a:ext cx="360" cy="6858000"/>
            </a:xfrm>
            <a:prstGeom prst="straightConnector1">
              <a:avLst/>
            </a:prstGeom>
            <a:ln w="12700">
              <a:solidFill>
                <a:srgbClr val="BCBCBC">
                  <a:alpha val="30000"/>
                </a:srgbClr>
              </a:solidFill>
              <a:prstDash val="sysDot"/>
            </a:ln>
          </p:spPr>
        </p:cxnSp>
        <p:cxnSp>
          <p:nvCxnSpPr>
            <p:cNvPr id="459" name="Straight Connector 16"/>
            <p:cNvCxnSpPr/>
            <p:nvPr/>
          </p:nvCxnSpPr>
          <p:spPr>
            <a:xfrm>
              <a:off x="8059680" y="0"/>
              <a:ext cx="360" cy="6858000"/>
            </a:xfrm>
            <a:prstGeom prst="straightConnector1">
              <a:avLst/>
            </a:prstGeom>
            <a:ln w="12700">
              <a:solidFill>
                <a:srgbClr val="BCBCBC">
                  <a:alpha val="30000"/>
                </a:srgbClr>
              </a:solidFill>
              <a:prstDash val="sysDot"/>
            </a:ln>
          </p:spPr>
        </p:cxnSp>
        <p:cxnSp>
          <p:nvCxnSpPr>
            <p:cNvPr id="460" name="Straight Connector 17"/>
            <p:cNvCxnSpPr/>
            <p:nvPr/>
          </p:nvCxnSpPr>
          <p:spPr>
            <a:xfrm>
              <a:off x="9042840" y="0"/>
              <a:ext cx="360" cy="6858000"/>
            </a:xfrm>
            <a:prstGeom prst="straightConnector1">
              <a:avLst/>
            </a:prstGeom>
            <a:ln w="12700">
              <a:solidFill>
                <a:srgbClr val="BCBCBC">
                  <a:alpha val="30000"/>
                </a:srgbClr>
              </a:solidFill>
              <a:prstDash val="sysDot"/>
            </a:ln>
          </p:spPr>
        </p:cxnSp>
        <p:cxnSp>
          <p:nvCxnSpPr>
            <p:cNvPr id="461" name="Straight Connector 18"/>
            <p:cNvCxnSpPr/>
            <p:nvPr/>
          </p:nvCxnSpPr>
          <p:spPr>
            <a:xfrm>
              <a:off x="10026360" y="0"/>
              <a:ext cx="360" cy="6858000"/>
            </a:xfrm>
            <a:prstGeom prst="straightConnector1">
              <a:avLst/>
            </a:prstGeom>
            <a:ln w="12700">
              <a:solidFill>
                <a:srgbClr val="BCBCBC">
                  <a:alpha val="30000"/>
                </a:srgbClr>
              </a:solidFill>
              <a:prstDash val="sysDot"/>
            </a:ln>
          </p:spPr>
        </p:cxnSp>
        <p:cxnSp>
          <p:nvCxnSpPr>
            <p:cNvPr id="462" name="Straight Connector 19"/>
            <p:cNvCxnSpPr/>
            <p:nvPr/>
          </p:nvCxnSpPr>
          <p:spPr>
            <a:xfrm>
              <a:off x="11009520" y="0"/>
              <a:ext cx="360" cy="6858000"/>
            </a:xfrm>
            <a:prstGeom prst="straightConnector1">
              <a:avLst/>
            </a:prstGeom>
            <a:ln w="12700">
              <a:solidFill>
                <a:srgbClr val="BCBCBC">
                  <a:alpha val="30000"/>
                </a:srgbClr>
              </a:solidFill>
              <a:prstDash val="sysDot"/>
            </a:ln>
          </p:spPr>
        </p:cxnSp>
        <p:cxnSp>
          <p:nvCxnSpPr>
            <p:cNvPr id="463" name="Straight Connector 20"/>
            <p:cNvCxnSpPr/>
            <p:nvPr/>
          </p:nvCxnSpPr>
          <p:spPr>
            <a:xfrm>
              <a:off x="12185640" y="0"/>
              <a:ext cx="360" cy="6858000"/>
            </a:xfrm>
            <a:prstGeom prst="straightConnector1">
              <a:avLst/>
            </a:prstGeom>
            <a:ln w="12700">
              <a:solidFill>
                <a:srgbClr val="BCBCBC">
                  <a:alpha val="30000"/>
                </a:srgbClr>
              </a:solidFill>
              <a:prstDash val="sysDot"/>
            </a:ln>
          </p:spPr>
        </p:cxnSp>
        <p:cxnSp>
          <p:nvCxnSpPr>
            <p:cNvPr id="464" name="Straight Connector 21"/>
            <p:cNvCxnSpPr/>
            <p:nvPr/>
          </p:nvCxnSpPr>
          <p:spPr>
            <a:xfrm>
              <a:off x="0" y="171360"/>
              <a:ext cx="12192120" cy="360"/>
            </a:xfrm>
            <a:prstGeom prst="straightConnector1">
              <a:avLst/>
            </a:prstGeom>
            <a:ln w="12700">
              <a:solidFill>
                <a:srgbClr val="BCBCBC">
                  <a:alpha val="30000"/>
                </a:srgbClr>
              </a:solidFill>
              <a:prstDash val="sysDot"/>
            </a:ln>
          </p:spPr>
        </p:cxnSp>
        <p:cxnSp>
          <p:nvCxnSpPr>
            <p:cNvPr id="465" name="Straight Connector 22"/>
            <p:cNvCxnSpPr/>
            <p:nvPr/>
          </p:nvCxnSpPr>
          <p:spPr>
            <a:xfrm>
              <a:off x="0" y="714240"/>
              <a:ext cx="12192120" cy="360"/>
            </a:xfrm>
            <a:prstGeom prst="straightConnector1">
              <a:avLst/>
            </a:prstGeom>
            <a:ln w="12700">
              <a:solidFill>
                <a:srgbClr val="BCBCBC">
                  <a:alpha val="30000"/>
                </a:srgbClr>
              </a:solidFill>
              <a:prstDash val="sysDot"/>
            </a:ln>
          </p:spPr>
        </p:cxnSp>
        <p:cxnSp>
          <p:nvCxnSpPr>
            <p:cNvPr id="466" name="Straight Connector 23"/>
            <p:cNvCxnSpPr/>
            <p:nvPr/>
          </p:nvCxnSpPr>
          <p:spPr>
            <a:xfrm>
              <a:off x="0" y="1257120"/>
              <a:ext cx="12192120" cy="360"/>
            </a:xfrm>
            <a:prstGeom prst="straightConnector1">
              <a:avLst/>
            </a:prstGeom>
            <a:ln w="12700">
              <a:solidFill>
                <a:srgbClr val="BCBCBC">
                  <a:alpha val="30000"/>
                </a:srgbClr>
              </a:solidFill>
              <a:prstDash val="sysDot"/>
            </a:ln>
          </p:spPr>
        </p:cxnSp>
        <p:cxnSp>
          <p:nvCxnSpPr>
            <p:cNvPr id="467" name="Straight Connector 24"/>
            <p:cNvCxnSpPr/>
            <p:nvPr/>
          </p:nvCxnSpPr>
          <p:spPr>
            <a:xfrm>
              <a:off x="0" y="1800000"/>
              <a:ext cx="12192120" cy="360"/>
            </a:xfrm>
            <a:prstGeom prst="straightConnector1">
              <a:avLst/>
            </a:prstGeom>
            <a:ln w="12700">
              <a:solidFill>
                <a:srgbClr val="BCBCBC">
                  <a:alpha val="30000"/>
                </a:srgbClr>
              </a:solidFill>
              <a:prstDash val="sysDot"/>
            </a:ln>
          </p:spPr>
        </p:cxnSp>
        <p:cxnSp>
          <p:nvCxnSpPr>
            <p:cNvPr id="468" name="Straight Connector 25"/>
            <p:cNvCxnSpPr/>
            <p:nvPr/>
          </p:nvCxnSpPr>
          <p:spPr>
            <a:xfrm>
              <a:off x="0" y="2343240"/>
              <a:ext cx="12192120" cy="360"/>
            </a:xfrm>
            <a:prstGeom prst="straightConnector1">
              <a:avLst/>
            </a:prstGeom>
            <a:ln w="12700">
              <a:solidFill>
                <a:srgbClr val="BCBCBC">
                  <a:alpha val="30000"/>
                </a:srgbClr>
              </a:solidFill>
              <a:prstDash val="sysDot"/>
            </a:ln>
          </p:spPr>
        </p:cxnSp>
        <p:cxnSp>
          <p:nvCxnSpPr>
            <p:cNvPr id="469" name="Straight Connector 26"/>
            <p:cNvCxnSpPr/>
            <p:nvPr/>
          </p:nvCxnSpPr>
          <p:spPr>
            <a:xfrm>
              <a:off x="0" y="2886120"/>
              <a:ext cx="12192120" cy="360"/>
            </a:xfrm>
            <a:prstGeom prst="straightConnector1">
              <a:avLst/>
            </a:prstGeom>
            <a:ln w="12700">
              <a:solidFill>
                <a:srgbClr val="BCBCBC">
                  <a:alpha val="30000"/>
                </a:srgbClr>
              </a:solidFill>
              <a:prstDash val="sysDot"/>
            </a:ln>
          </p:spPr>
        </p:cxnSp>
        <p:cxnSp>
          <p:nvCxnSpPr>
            <p:cNvPr id="470" name="Straight Connector 27"/>
            <p:cNvCxnSpPr/>
            <p:nvPr/>
          </p:nvCxnSpPr>
          <p:spPr>
            <a:xfrm>
              <a:off x="0" y="3429000"/>
              <a:ext cx="12192120" cy="360"/>
            </a:xfrm>
            <a:prstGeom prst="straightConnector1">
              <a:avLst/>
            </a:prstGeom>
            <a:ln w="12700">
              <a:solidFill>
                <a:srgbClr val="BCBCBC">
                  <a:alpha val="30000"/>
                </a:srgbClr>
              </a:solidFill>
              <a:prstDash val="sysDot"/>
            </a:ln>
          </p:spPr>
        </p:cxnSp>
        <p:cxnSp>
          <p:nvCxnSpPr>
            <p:cNvPr id="471" name="Straight Connector 28"/>
            <p:cNvCxnSpPr/>
            <p:nvPr/>
          </p:nvCxnSpPr>
          <p:spPr>
            <a:xfrm>
              <a:off x="0" y="3971880"/>
              <a:ext cx="12192120" cy="360"/>
            </a:xfrm>
            <a:prstGeom prst="straightConnector1">
              <a:avLst/>
            </a:prstGeom>
            <a:ln w="12700">
              <a:solidFill>
                <a:srgbClr val="BCBCBC">
                  <a:alpha val="30000"/>
                </a:srgbClr>
              </a:solidFill>
              <a:prstDash val="sysDot"/>
            </a:ln>
          </p:spPr>
        </p:cxnSp>
        <p:cxnSp>
          <p:nvCxnSpPr>
            <p:cNvPr id="472" name="Straight Connector 29"/>
            <p:cNvCxnSpPr/>
            <p:nvPr/>
          </p:nvCxnSpPr>
          <p:spPr>
            <a:xfrm>
              <a:off x="0" y="4514760"/>
              <a:ext cx="12192120" cy="360"/>
            </a:xfrm>
            <a:prstGeom prst="straightConnector1">
              <a:avLst/>
            </a:prstGeom>
            <a:ln w="12700">
              <a:solidFill>
                <a:srgbClr val="BCBCBC">
                  <a:alpha val="30000"/>
                </a:srgbClr>
              </a:solidFill>
              <a:prstDash val="sysDot"/>
            </a:ln>
          </p:spPr>
        </p:cxnSp>
        <p:cxnSp>
          <p:nvCxnSpPr>
            <p:cNvPr id="473" name="Straight Connector 30"/>
            <p:cNvCxnSpPr/>
            <p:nvPr/>
          </p:nvCxnSpPr>
          <p:spPr>
            <a:xfrm>
              <a:off x="0" y="5057640"/>
              <a:ext cx="12192120" cy="360"/>
            </a:xfrm>
            <a:prstGeom prst="straightConnector1">
              <a:avLst/>
            </a:prstGeom>
            <a:ln w="12700">
              <a:solidFill>
                <a:srgbClr val="BCBCBC">
                  <a:alpha val="30000"/>
                </a:srgbClr>
              </a:solidFill>
              <a:prstDash val="sysDot"/>
            </a:ln>
          </p:spPr>
        </p:cxnSp>
        <p:cxnSp>
          <p:nvCxnSpPr>
            <p:cNvPr id="474" name="Straight Connector 31"/>
            <p:cNvCxnSpPr/>
            <p:nvPr/>
          </p:nvCxnSpPr>
          <p:spPr>
            <a:xfrm>
              <a:off x="0" y="5600520"/>
              <a:ext cx="12192120" cy="360"/>
            </a:xfrm>
            <a:prstGeom prst="straightConnector1">
              <a:avLst/>
            </a:prstGeom>
            <a:ln w="12700">
              <a:solidFill>
                <a:srgbClr val="BCBCBC">
                  <a:alpha val="30000"/>
                </a:srgbClr>
              </a:solidFill>
              <a:prstDash val="sysDot"/>
            </a:ln>
          </p:spPr>
        </p:cxnSp>
        <p:cxnSp>
          <p:nvCxnSpPr>
            <p:cNvPr id="475" name="Straight Connector 32"/>
            <p:cNvCxnSpPr/>
            <p:nvPr/>
          </p:nvCxnSpPr>
          <p:spPr>
            <a:xfrm>
              <a:off x="0" y="6857640"/>
              <a:ext cx="12192120" cy="360"/>
            </a:xfrm>
            <a:prstGeom prst="straightConnector1">
              <a:avLst/>
            </a:prstGeom>
            <a:ln w="12700">
              <a:solidFill>
                <a:srgbClr val="BCBCBC">
                  <a:alpha val="30000"/>
                </a:srgbClr>
              </a:solidFill>
              <a:prstDash val="sysDot"/>
            </a:ln>
          </p:spPr>
        </p:cxnSp>
        <p:cxnSp>
          <p:nvCxnSpPr>
            <p:cNvPr id="476" name="Straight Connector 33"/>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477" name="Straight Connector 34"/>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478" name="Straight Connector 35"/>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479" name="PlaceHolder 1"/>
          <p:cNvSpPr>
            <a:spLocks noGrp="1"/>
          </p:cNvSpPr>
          <p:nvPr>
            <p:ph type="dt" idx="25"/>
          </p:nvPr>
        </p:nvSpPr>
        <p:spPr>
          <a:xfrm>
            <a:off x="683640" y="6215760"/>
            <a:ext cx="3843360" cy="416880"/>
          </a:xfrm>
          <a:prstGeom prst="rect">
            <a:avLst/>
          </a:prstGeom>
          <a:noFill/>
          <a:ln w="0">
            <a:noFill/>
          </a:ln>
        </p:spPr>
        <p:txBody>
          <a:bodyPr lIns="91440" tIns="45720" rIns="91440" bIns="45720" anchor="ctr">
            <a:noAutofit/>
          </a:bodyPr>
          <a:lstStyle>
            <a:lvl1pPr indent="0" defTabSz="914400">
              <a:lnSpc>
                <a:spcPct val="100000"/>
              </a:lnSpc>
              <a:buNone/>
              <a:defRPr lang="en-US" sz="900" b="0" u="none" strike="noStrike">
                <a:solidFill>
                  <a:schemeClr val="dk1">
                    <a:tint val="75000"/>
                  </a:schemeClr>
                </a:solidFill>
                <a:uFillTx/>
                <a:latin typeface="Grandview"/>
              </a:defRPr>
            </a:lvl1pPr>
          </a:lstStyle>
          <a:p>
            <a:pPr indent="0" defTabSz="914400">
              <a:lnSpc>
                <a:spcPct val="100000"/>
              </a:lnSpc>
              <a:buNone/>
            </a:pPr>
            <a:r>
              <a:rPr lang="en-US" sz="900" b="0" u="none" strike="noStrike">
                <a:solidFill>
                  <a:schemeClr val="dk1">
                    <a:tint val="75000"/>
                  </a:schemeClr>
                </a:solidFill>
                <a:uFillTx/>
                <a:latin typeface="Grandview"/>
              </a:rPr>
              <a:t> </a:t>
            </a:r>
            <a:endParaRPr lang="en-US" sz="900" b="0" u="none" strike="noStrike">
              <a:solidFill>
                <a:srgbClr val="000000"/>
              </a:solidFill>
              <a:uFillTx/>
              <a:latin typeface="Times New Roman"/>
            </a:endParaRPr>
          </a:p>
        </p:txBody>
      </p:sp>
      <p:sp>
        <p:nvSpPr>
          <p:cNvPr id="480" name="PlaceHolder 2"/>
          <p:cNvSpPr>
            <a:spLocks noGrp="1"/>
          </p:cNvSpPr>
          <p:nvPr>
            <p:ph type="ftr" idx="26"/>
          </p:nvPr>
        </p:nvSpPr>
        <p:spPr>
          <a:xfrm>
            <a:off x="691200" y="236520"/>
            <a:ext cx="4114440" cy="4168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uFillTx/>
                <a:latin typeface="Times New Roman"/>
              </a:defRPr>
            </a:lvl1pPr>
          </a:lstStyle>
          <a:p>
            <a:pPr indent="0" algn="ctr">
              <a:buNone/>
            </a:pPr>
            <a:r>
              <a:rPr lang="en-US" sz="1400" b="0" u="none" strike="noStrike">
                <a:solidFill>
                  <a:srgbClr val="000000"/>
                </a:solidFill>
                <a:uFillTx/>
                <a:latin typeface="Times New Roman"/>
              </a:rPr>
              <a:t> </a:t>
            </a:r>
          </a:p>
        </p:txBody>
      </p:sp>
      <p:sp>
        <p:nvSpPr>
          <p:cNvPr id="481" name="PlaceHolder 3"/>
          <p:cNvSpPr>
            <a:spLocks noGrp="1"/>
          </p:cNvSpPr>
          <p:nvPr>
            <p:ph type="sldNum" idx="27"/>
          </p:nvPr>
        </p:nvSpPr>
        <p:spPr>
          <a:xfrm>
            <a:off x="11003760" y="6215760"/>
            <a:ext cx="978840" cy="416880"/>
          </a:xfrm>
          <a:prstGeom prst="rect">
            <a:avLst/>
          </a:prstGeom>
          <a:noFill/>
          <a:ln w="0">
            <a:noFill/>
          </a:ln>
        </p:spPr>
        <p:txBody>
          <a:bodyPr lIns="91440" tIns="45720" rIns="91440" bIns="45720" anchor="ctr">
            <a:noAutofit/>
          </a:bodyPr>
          <a:lstStyle>
            <a:lvl1pPr indent="0" algn="ctr" defTabSz="914400">
              <a:lnSpc>
                <a:spcPct val="100000"/>
              </a:lnSpc>
              <a:buNone/>
              <a:defRPr lang="en-US" sz="900" b="0" u="none" strike="noStrike">
                <a:solidFill>
                  <a:schemeClr val="dk1">
                    <a:tint val="75000"/>
                  </a:schemeClr>
                </a:solidFill>
                <a:uFillTx/>
                <a:latin typeface="Grandview"/>
              </a:defRPr>
            </a:lvl1pPr>
          </a:lstStyle>
          <a:p>
            <a:pPr indent="0" algn="ctr" defTabSz="914400">
              <a:lnSpc>
                <a:spcPct val="100000"/>
              </a:lnSpc>
              <a:buNone/>
            </a:pPr>
            <a:fld id="{79095054-7778-4957-AB02-A1936547024F}" type="slidenum">
              <a:rPr lang="en-US" sz="900" b="0" u="none" strike="noStrike">
                <a:solidFill>
                  <a:schemeClr val="dk1">
                    <a:tint val="75000"/>
                  </a:schemeClr>
                </a:solidFill>
                <a:uFillTx/>
                <a:latin typeface="Grandview"/>
              </a:rPr>
              <a:t>‹#›</a:t>
            </a:fld>
            <a:endParaRPr lang="en-US" sz="9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681" name="Rectangle 8">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Grandview"/>
            </a:endParaRPr>
          </a:p>
        </p:txBody>
      </p:sp>
      <p:grpSp>
        <p:nvGrpSpPr>
          <p:cNvPr id="682" name="Group 10">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683" name="Straight Connector 11">
              <a:extLst>
                <a:ext uri="{C183D7F6-B498-43B3-948B-1728B52AA6E4}">
                  <adec:decorative xmlns:adec="http://schemas.microsoft.com/office/drawing/2017/decorative" val="1"/>
                </a:ext>
              </a:extLst>
            </p:cNvPr>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684" name="Straight Connector 12">
              <a:extLst>
                <a:ext uri="{C183D7F6-B498-43B3-948B-1728B52AA6E4}">
                  <adec:decorative xmlns:adec="http://schemas.microsoft.com/office/drawing/2017/decorative" val="1"/>
                </a:ext>
              </a:extLst>
            </p:cNvPr>
            <p:cNvCxnSpPr/>
            <p:nvPr/>
          </p:nvCxnSpPr>
          <p:spPr>
            <a:xfrm>
              <a:off x="0" y="0"/>
              <a:ext cx="360" cy="6858000"/>
            </a:xfrm>
            <a:prstGeom prst="straightConnector1">
              <a:avLst/>
            </a:prstGeom>
            <a:ln w="12700">
              <a:solidFill>
                <a:srgbClr val="BCBCBC">
                  <a:alpha val="30000"/>
                </a:srgbClr>
              </a:solidFill>
              <a:prstDash val="sysDot"/>
            </a:ln>
          </p:spPr>
        </p:cxnSp>
        <p:cxnSp>
          <p:nvCxnSpPr>
            <p:cNvPr id="685" name="Straight Connector 13">
              <a:extLst>
                <a:ext uri="{C183D7F6-B498-43B3-948B-1728B52AA6E4}">
                  <adec:decorative xmlns:adec="http://schemas.microsoft.com/office/drawing/2017/decorative" val="1"/>
                </a:ext>
              </a:extLst>
            </p:cNvPr>
            <p:cNvCxnSpPr/>
            <p:nvPr/>
          </p:nvCxnSpPr>
          <p:spPr>
            <a:xfrm>
              <a:off x="11993040" y="0"/>
              <a:ext cx="360" cy="6858000"/>
            </a:xfrm>
            <a:prstGeom prst="straightConnector1">
              <a:avLst/>
            </a:prstGeom>
            <a:ln w="12700">
              <a:solidFill>
                <a:srgbClr val="BCBCBC">
                  <a:alpha val="30000"/>
                </a:srgbClr>
              </a:solidFill>
              <a:prstDash val="sysDot"/>
            </a:ln>
          </p:spPr>
        </p:cxnSp>
        <p:cxnSp>
          <p:nvCxnSpPr>
            <p:cNvPr id="686" name="Straight Connector 14">
              <a:extLst>
                <a:ext uri="{C183D7F6-B498-43B3-948B-1728B52AA6E4}">
                  <adec:decorative xmlns:adec="http://schemas.microsoft.com/office/drawing/2017/decorative" val="1"/>
                </a:ext>
              </a:extLst>
            </p:cNvPr>
            <p:cNvCxnSpPr/>
            <p:nvPr/>
          </p:nvCxnSpPr>
          <p:spPr>
            <a:xfrm>
              <a:off x="192240" y="0"/>
              <a:ext cx="360" cy="6858000"/>
            </a:xfrm>
            <a:prstGeom prst="straightConnector1">
              <a:avLst/>
            </a:prstGeom>
            <a:ln w="12700">
              <a:solidFill>
                <a:srgbClr val="BCBCBC">
                  <a:alpha val="30000"/>
                </a:srgbClr>
              </a:solidFill>
              <a:prstDash val="sysDot"/>
            </a:ln>
          </p:spPr>
        </p:cxnSp>
        <p:cxnSp>
          <p:nvCxnSpPr>
            <p:cNvPr id="687" name="Straight Connector 15">
              <a:extLst>
                <a:ext uri="{C183D7F6-B498-43B3-948B-1728B52AA6E4}">
                  <adec:decorative xmlns:adec="http://schemas.microsoft.com/office/drawing/2017/decorative" val="1"/>
                </a:ext>
              </a:extLst>
            </p:cNvPr>
            <p:cNvCxnSpPr/>
            <p:nvPr/>
          </p:nvCxnSpPr>
          <p:spPr>
            <a:xfrm>
              <a:off x="1175760" y="0"/>
              <a:ext cx="360" cy="6858000"/>
            </a:xfrm>
            <a:prstGeom prst="straightConnector1">
              <a:avLst/>
            </a:prstGeom>
            <a:ln w="12700">
              <a:solidFill>
                <a:srgbClr val="BCBCBC">
                  <a:alpha val="30000"/>
                </a:srgbClr>
              </a:solidFill>
              <a:prstDash val="sysDot"/>
            </a:ln>
          </p:spPr>
        </p:cxnSp>
        <p:cxnSp>
          <p:nvCxnSpPr>
            <p:cNvPr id="688" name="Straight Connector 16">
              <a:extLst>
                <a:ext uri="{C183D7F6-B498-43B3-948B-1728B52AA6E4}">
                  <adec:decorative xmlns:adec="http://schemas.microsoft.com/office/drawing/2017/decorative" val="1"/>
                </a:ext>
              </a:extLst>
            </p:cNvPr>
            <p:cNvCxnSpPr/>
            <p:nvPr/>
          </p:nvCxnSpPr>
          <p:spPr>
            <a:xfrm>
              <a:off x="2159280" y="0"/>
              <a:ext cx="360" cy="6858000"/>
            </a:xfrm>
            <a:prstGeom prst="straightConnector1">
              <a:avLst/>
            </a:prstGeom>
            <a:ln w="12700">
              <a:solidFill>
                <a:srgbClr val="BCBCBC">
                  <a:alpha val="30000"/>
                </a:srgbClr>
              </a:solidFill>
              <a:prstDash val="sysDot"/>
            </a:ln>
          </p:spPr>
        </p:cxnSp>
        <p:cxnSp>
          <p:nvCxnSpPr>
            <p:cNvPr id="689" name="Straight Connector 17">
              <a:extLst>
                <a:ext uri="{C183D7F6-B498-43B3-948B-1728B52AA6E4}">
                  <adec:decorative xmlns:adec="http://schemas.microsoft.com/office/drawing/2017/decorative" val="1"/>
                </a:ext>
              </a:extLst>
            </p:cNvPr>
            <p:cNvCxnSpPr/>
            <p:nvPr/>
          </p:nvCxnSpPr>
          <p:spPr>
            <a:xfrm>
              <a:off x="3142440" y="0"/>
              <a:ext cx="360" cy="6858000"/>
            </a:xfrm>
            <a:prstGeom prst="straightConnector1">
              <a:avLst/>
            </a:prstGeom>
            <a:ln w="12700">
              <a:solidFill>
                <a:srgbClr val="BCBCBC">
                  <a:alpha val="30000"/>
                </a:srgbClr>
              </a:solidFill>
              <a:prstDash val="sysDot"/>
            </a:ln>
          </p:spPr>
        </p:cxnSp>
        <p:cxnSp>
          <p:nvCxnSpPr>
            <p:cNvPr id="690" name="Straight Connector 18">
              <a:extLst>
                <a:ext uri="{C183D7F6-B498-43B3-948B-1728B52AA6E4}">
                  <adec:decorative xmlns:adec="http://schemas.microsoft.com/office/drawing/2017/decorative" val="1"/>
                </a:ext>
              </a:extLst>
            </p:cNvPr>
            <p:cNvCxnSpPr/>
            <p:nvPr/>
          </p:nvCxnSpPr>
          <p:spPr>
            <a:xfrm>
              <a:off x="4125960" y="0"/>
              <a:ext cx="360" cy="6858000"/>
            </a:xfrm>
            <a:prstGeom prst="straightConnector1">
              <a:avLst/>
            </a:prstGeom>
            <a:ln w="12700">
              <a:solidFill>
                <a:srgbClr val="BCBCBC">
                  <a:alpha val="30000"/>
                </a:srgbClr>
              </a:solidFill>
              <a:prstDash val="sysDot"/>
            </a:ln>
          </p:spPr>
        </p:cxnSp>
        <p:cxnSp>
          <p:nvCxnSpPr>
            <p:cNvPr id="691" name="Straight Connector 19">
              <a:extLst>
                <a:ext uri="{C183D7F6-B498-43B3-948B-1728B52AA6E4}">
                  <adec:decorative xmlns:adec="http://schemas.microsoft.com/office/drawing/2017/decorative" val="1"/>
                </a:ext>
              </a:extLst>
            </p:cNvPr>
            <p:cNvCxnSpPr/>
            <p:nvPr/>
          </p:nvCxnSpPr>
          <p:spPr>
            <a:xfrm>
              <a:off x="5109480" y="0"/>
              <a:ext cx="360" cy="6858000"/>
            </a:xfrm>
            <a:prstGeom prst="straightConnector1">
              <a:avLst/>
            </a:prstGeom>
            <a:ln w="12700">
              <a:solidFill>
                <a:srgbClr val="BCBCBC">
                  <a:alpha val="30000"/>
                </a:srgbClr>
              </a:solidFill>
              <a:prstDash val="sysDot"/>
            </a:ln>
          </p:spPr>
        </p:cxnSp>
        <p:cxnSp>
          <p:nvCxnSpPr>
            <p:cNvPr id="692" name="Straight Connector 20">
              <a:extLst>
                <a:ext uri="{C183D7F6-B498-43B3-948B-1728B52AA6E4}">
                  <adec:decorative xmlns:adec="http://schemas.microsoft.com/office/drawing/2017/decorative" val="1"/>
                </a:ext>
              </a:extLst>
            </p:cNvPr>
            <p:cNvCxnSpPr/>
            <p:nvPr/>
          </p:nvCxnSpPr>
          <p:spPr>
            <a:xfrm>
              <a:off x="6092640" y="0"/>
              <a:ext cx="360" cy="6858000"/>
            </a:xfrm>
            <a:prstGeom prst="straightConnector1">
              <a:avLst/>
            </a:prstGeom>
            <a:ln w="12700">
              <a:solidFill>
                <a:srgbClr val="BCBCBC">
                  <a:alpha val="30000"/>
                </a:srgbClr>
              </a:solidFill>
              <a:prstDash val="sysDot"/>
            </a:ln>
          </p:spPr>
        </p:cxnSp>
        <p:cxnSp>
          <p:nvCxnSpPr>
            <p:cNvPr id="693" name="Straight Connector 21">
              <a:extLst>
                <a:ext uri="{C183D7F6-B498-43B3-948B-1728B52AA6E4}">
                  <adec:decorative xmlns:adec="http://schemas.microsoft.com/office/drawing/2017/decorative" val="1"/>
                </a:ext>
              </a:extLst>
            </p:cNvPr>
            <p:cNvCxnSpPr/>
            <p:nvPr/>
          </p:nvCxnSpPr>
          <p:spPr>
            <a:xfrm>
              <a:off x="7076160" y="0"/>
              <a:ext cx="360" cy="6858000"/>
            </a:xfrm>
            <a:prstGeom prst="straightConnector1">
              <a:avLst/>
            </a:prstGeom>
            <a:ln w="12700">
              <a:solidFill>
                <a:srgbClr val="BCBCBC">
                  <a:alpha val="30000"/>
                </a:srgbClr>
              </a:solidFill>
              <a:prstDash val="sysDot"/>
            </a:ln>
          </p:spPr>
        </p:cxnSp>
        <p:cxnSp>
          <p:nvCxnSpPr>
            <p:cNvPr id="694" name="Straight Connector 22">
              <a:extLst>
                <a:ext uri="{C183D7F6-B498-43B3-948B-1728B52AA6E4}">
                  <adec:decorative xmlns:adec="http://schemas.microsoft.com/office/drawing/2017/decorative" val="1"/>
                </a:ext>
              </a:extLst>
            </p:cNvPr>
            <p:cNvCxnSpPr/>
            <p:nvPr/>
          </p:nvCxnSpPr>
          <p:spPr>
            <a:xfrm>
              <a:off x="8059680" y="0"/>
              <a:ext cx="360" cy="6858000"/>
            </a:xfrm>
            <a:prstGeom prst="straightConnector1">
              <a:avLst/>
            </a:prstGeom>
            <a:ln w="12700">
              <a:solidFill>
                <a:srgbClr val="BCBCBC">
                  <a:alpha val="30000"/>
                </a:srgbClr>
              </a:solidFill>
              <a:prstDash val="sysDot"/>
            </a:ln>
          </p:spPr>
        </p:cxnSp>
        <p:cxnSp>
          <p:nvCxnSpPr>
            <p:cNvPr id="695" name="Straight Connector 23">
              <a:extLst>
                <a:ext uri="{C183D7F6-B498-43B3-948B-1728B52AA6E4}">
                  <adec:decorative xmlns:adec="http://schemas.microsoft.com/office/drawing/2017/decorative" val="1"/>
                </a:ext>
              </a:extLst>
            </p:cNvPr>
            <p:cNvCxnSpPr/>
            <p:nvPr/>
          </p:nvCxnSpPr>
          <p:spPr>
            <a:xfrm>
              <a:off x="9042840" y="0"/>
              <a:ext cx="360" cy="6858000"/>
            </a:xfrm>
            <a:prstGeom prst="straightConnector1">
              <a:avLst/>
            </a:prstGeom>
            <a:ln w="12700">
              <a:solidFill>
                <a:srgbClr val="BCBCBC">
                  <a:alpha val="30000"/>
                </a:srgbClr>
              </a:solidFill>
              <a:prstDash val="sysDot"/>
            </a:ln>
          </p:spPr>
        </p:cxnSp>
        <p:cxnSp>
          <p:nvCxnSpPr>
            <p:cNvPr id="696" name="Straight Connector 24">
              <a:extLst>
                <a:ext uri="{C183D7F6-B498-43B3-948B-1728B52AA6E4}">
                  <adec:decorative xmlns:adec="http://schemas.microsoft.com/office/drawing/2017/decorative" val="1"/>
                </a:ext>
              </a:extLst>
            </p:cNvPr>
            <p:cNvCxnSpPr/>
            <p:nvPr/>
          </p:nvCxnSpPr>
          <p:spPr>
            <a:xfrm>
              <a:off x="10026360" y="0"/>
              <a:ext cx="360" cy="6858000"/>
            </a:xfrm>
            <a:prstGeom prst="straightConnector1">
              <a:avLst/>
            </a:prstGeom>
            <a:ln w="12700">
              <a:solidFill>
                <a:srgbClr val="BCBCBC">
                  <a:alpha val="30000"/>
                </a:srgbClr>
              </a:solidFill>
              <a:prstDash val="sysDot"/>
            </a:ln>
          </p:spPr>
        </p:cxnSp>
        <p:cxnSp>
          <p:nvCxnSpPr>
            <p:cNvPr id="697" name="Straight Connector 25">
              <a:extLst>
                <a:ext uri="{C183D7F6-B498-43B3-948B-1728B52AA6E4}">
                  <adec:decorative xmlns:adec="http://schemas.microsoft.com/office/drawing/2017/decorative" val="1"/>
                </a:ext>
              </a:extLst>
            </p:cNvPr>
            <p:cNvCxnSpPr/>
            <p:nvPr/>
          </p:nvCxnSpPr>
          <p:spPr>
            <a:xfrm>
              <a:off x="11009520" y="0"/>
              <a:ext cx="360" cy="6858000"/>
            </a:xfrm>
            <a:prstGeom prst="straightConnector1">
              <a:avLst/>
            </a:prstGeom>
            <a:ln w="12700">
              <a:solidFill>
                <a:srgbClr val="BCBCBC">
                  <a:alpha val="30000"/>
                </a:srgbClr>
              </a:solidFill>
              <a:prstDash val="sysDot"/>
            </a:ln>
          </p:spPr>
        </p:cxnSp>
        <p:cxnSp>
          <p:nvCxnSpPr>
            <p:cNvPr id="698" name="Straight Connector 26">
              <a:extLst>
                <a:ext uri="{C183D7F6-B498-43B3-948B-1728B52AA6E4}">
                  <adec:decorative xmlns:adec="http://schemas.microsoft.com/office/drawing/2017/decorative" val="1"/>
                </a:ext>
              </a:extLst>
            </p:cNvPr>
            <p:cNvCxnSpPr/>
            <p:nvPr/>
          </p:nvCxnSpPr>
          <p:spPr>
            <a:xfrm>
              <a:off x="12185640" y="0"/>
              <a:ext cx="360" cy="6858000"/>
            </a:xfrm>
            <a:prstGeom prst="straightConnector1">
              <a:avLst/>
            </a:prstGeom>
            <a:ln w="12700">
              <a:solidFill>
                <a:srgbClr val="BCBCBC">
                  <a:alpha val="30000"/>
                </a:srgbClr>
              </a:solidFill>
              <a:prstDash val="sysDot"/>
            </a:ln>
          </p:spPr>
        </p:cxnSp>
        <p:cxnSp>
          <p:nvCxnSpPr>
            <p:cNvPr id="699" name="Straight Connector 27">
              <a:extLst>
                <a:ext uri="{C183D7F6-B498-43B3-948B-1728B52AA6E4}">
                  <adec:decorative xmlns:adec="http://schemas.microsoft.com/office/drawing/2017/decorative" val="1"/>
                </a:ext>
              </a:extLst>
            </p:cNvPr>
            <p:cNvCxnSpPr/>
            <p:nvPr/>
          </p:nvCxnSpPr>
          <p:spPr>
            <a:xfrm>
              <a:off x="0" y="171360"/>
              <a:ext cx="12192120" cy="360"/>
            </a:xfrm>
            <a:prstGeom prst="straightConnector1">
              <a:avLst/>
            </a:prstGeom>
            <a:ln w="12700">
              <a:solidFill>
                <a:srgbClr val="BCBCBC">
                  <a:alpha val="30000"/>
                </a:srgbClr>
              </a:solidFill>
              <a:prstDash val="sysDot"/>
            </a:ln>
          </p:spPr>
        </p:cxnSp>
        <p:cxnSp>
          <p:nvCxnSpPr>
            <p:cNvPr id="700" name="Straight Connector 28">
              <a:extLst>
                <a:ext uri="{C183D7F6-B498-43B3-948B-1728B52AA6E4}">
                  <adec:decorative xmlns:adec="http://schemas.microsoft.com/office/drawing/2017/decorative" val="1"/>
                </a:ext>
              </a:extLst>
            </p:cNvPr>
            <p:cNvCxnSpPr/>
            <p:nvPr/>
          </p:nvCxnSpPr>
          <p:spPr>
            <a:xfrm>
              <a:off x="0" y="714240"/>
              <a:ext cx="12192120" cy="360"/>
            </a:xfrm>
            <a:prstGeom prst="straightConnector1">
              <a:avLst/>
            </a:prstGeom>
            <a:ln w="12700">
              <a:solidFill>
                <a:srgbClr val="BCBCBC">
                  <a:alpha val="30000"/>
                </a:srgbClr>
              </a:solidFill>
              <a:prstDash val="sysDot"/>
            </a:ln>
          </p:spPr>
        </p:cxnSp>
        <p:cxnSp>
          <p:nvCxnSpPr>
            <p:cNvPr id="701" name="Straight Connector 29">
              <a:extLst>
                <a:ext uri="{C183D7F6-B498-43B3-948B-1728B52AA6E4}">
                  <adec:decorative xmlns:adec="http://schemas.microsoft.com/office/drawing/2017/decorative" val="1"/>
                </a:ext>
              </a:extLst>
            </p:cNvPr>
            <p:cNvCxnSpPr/>
            <p:nvPr/>
          </p:nvCxnSpPr>
          <p:spPr>
            <a:xfrm>
              <a:off x="0" y="1257120"/>
              <a:ext cx="12192120" cy="360"/>
            </a:xfrm>
            <a:prstGeom prst="straightConnector1">
              <a:avLst/>
            </a:prstGeom>
            <a:ln w="12700">
              <a:solidFill>
                <a:srgbClr val="BCBCBC">
                  <a:alpha val="30000"/>
                </a:srgbClr>
              </a:solidFill>
              <a:prstDash val="sysDot"/>
            </a:ln>
          </p:spPr>
        </p:cxnSp>
        <p:cxnSp>
          <p:nvCxnSpPr>
            <p:cNvPr id="702" name="Straight Connector 30">
              <a:extLst>
                <a:ext uri="{C183D7F6-B498-43B3-948B-1728B52AA6E4}">
                  <adec:decorative xmlns:adec="http://schemas.microsoft.com/office/drawing/2017/decorative" val="1"/>
                </a:ext>
              </a:extLst>
            </p:cNvPr>
            <p:cNvCxnSpPr/>
            <p:nvPr/>
          </p:nvCxnSpPr>
          <p:spPr>
            <a:xfrm>
              <a:off x="0" y="1800000"/>
              <a:ext cx="12192120" cy="360"/>
            </a:xfrm>
            <a:prstGeom prst="straightConnector1">
              <a:avLst/>
            </a:prstGeom>
            <a:ln w="12700">
              <a:solidFill>
                <a:srgbClr val="BCBCBC">
                  <a:alpha val="30000"/>
                </a:srgbClr>
              </a:solidFill>
              <a:prstDash val="sysDot"/>
            </a:ln>
          </p:spPr>
        </p:cxnSp>
        <p:cxnSp>
          <p:nvCxnSpPr>
            <p:cNvPr id="703" name="Straight Connector 31">
              <a:extLst>
                <a:ext uri="{C183D7F6-B498-43B3-948B-1728B52AA6E4}">
                  <adec:decorative xmlns:adec="http://schemas.microsoft.com/office/drawing/2017/decorative" val="1"/>
                </a:ext>
              </a:extLst>
            </p:cNvPr>
            <p:cNvCxnSpPr/>
            <p:nvPr/>
          </p:nvCxnSpPr>
          <p:spPr>
            <a:xfrm>
              <a:off x="0" y="2343240"/>
              <a:ext cx="12192120" cy="360"/>
            </a:xfrm>
            <a:prstGeom prst="straightConnector1">
              <a:avLst/>
            </a:prstGeom>
            <a:ln w="12700">
              <a:solidFill>
                <a:srgbClr val="BCBCBC">
                  <a:alpha val="30000"/>
                </a:srgbClr>
              </a:solidFill>
              <a:prstDash val="sysDot"/>
            </a:ln>
          </p:spPr>
        </p:cxnSp>
        <p:cxnSp>
          <p:nvCxnSpPr>
            <p:cNvPr id="704" name="Straight Connector 32">
              <a:extLst>
                <a:ext uri="{C183D7F6-B498-43B3-948B-1728B52AA6E4}">
                  <adec:decorative xmlns:adec="http://schemas.microsoft.com/office/drawing/2017/decorative" val="1"/>
                </a:ext>
              </a:extLst>
            </p:cNvPr>
            <p:cNvCxnSpPr/>
            <p:nvPr/>
          </p:nvCxnSpPr>
          <p:spPr>
            <a:xfrm>
              <a:off x="0" y="2886120"/>
              <a:ext cx="12192120" cy="360"/>
            </a:xfrm>
            <a:prstGeom prst="straightConnector1">
              <a:avLst/>
            </a:prstGeom>
            <a:ln w="12700">
              <a:solidFill>
                <a:srgbClr val="BCBCBC">
                  <a:alpha val="30000"/>
                </a:srgbClr>
              </a:solidFill>
              <a:prstDash val="sysDot"/>
            </a:ln>
          </p:spPr>
        </p:cxnSp>
        <p:cxnSp>
          <p:nvCxnSpPr>
            <p:cNvPr id="705" name="Straight Connector 33">
              <a:extLst>
                <a:ext uri="{C183D7F6-B498-43B3-948B-1728B52AA6E4}">
                  <adec:decorative xmlns:adec="http://schemas.microsoft.com/office/drawing/2017/decorative" val="1"/>
                </a:ext>
              </a:extLst>
            </p:cNvPr>
            <p:cNvCxnSpPr/>
            <p:nvPr/>
          </p:nvCxnSpPr>
          <p:spPr>
            <a:xfrm>
              <a:off x="0" y="3429000"/>
              <a:ext cx="12192120" cy="360"/>
            </a:xfrm>
            <a:prstGeom prst="straightConnector1">
              <a:avLst/>
            </a:prstGeom>
            <a:ln w="12700">
              <a:solidFill>
                <a:srgbClr val="BCBCBC">
                  <a:alpha val="30000"/>
                </a:srgbClr>
              </a:solidFill>
              <a:prstDash val="sysDot"/>
            </a:ln>
          </p:spPr>
        </p:cxnSp>
        <p:cxnSp>
          <p:nvCxnSpPr>
            <p:cNvPr id="706" name="Straight Connector 34">
              <a:extLst>
                <a:ext uri="{C183D7F6-B498-43B3-948B-1728B52AA6E4}">
                  <adec:decorative xmlns:adec="http://schemas.microsoft.com/office/drawing/2017/decorative" val="1"/>
                </a:ext>
              </a:extLst>
            </p:cNvPr>
            <p:cNvCxnSpPr/>
            <p:nvPr/>
          </p:nvCxnSpPr>
          <p:spPr>
            <a:xfrm>
              <a:off x="0" y="3971880"/>
              <a:ext cx="12192120" cy="360"/>
            </a:xfrm>
            <a:prstGeom prst="straightConnector1">
              <a:avLst/>
            </a:prstGeom>
            <a:ln w="12700">
              <a:solidFill>
                <a:srgbClr val="BCBCBC">
                  <a:alpha val="30000"/>
                </a:srgbClr>
              </a:solidFill>
              <a:prstDash val="sysDot"/>
            </a:ln>
          </p:spPr>
        </p:cxnSp>
        <p:cxnSp>
          <p:nvCxnSpPr>
            <p:cNvPr id="707" name="Straight Connector 35">
              <a:extLst>
                <a:ext uri="{C183D7F6-B498-43B3-948B-1728B52AA6E4}">
                  <adec:decorative xmlns:adec="http://schemas.microsoft.com/office/drawing/2017/decorative" val="1"/>
                </a:ext>
              </a:extLst>
            </p:cNvPr>
            <p:cNvCxnSpPr/>
            <p:nvPr/>
          </p:nvCxnSpPr>
          <p:spPr>
            <a:xfrm>
              <a:off x="0" y="4514760"/>
              <a:ext cx="12192120" cy="360"/>
            </a:xfrm>
            <a:prstGeom prst="straightConnector1">
              <a:avLst/>
            </a:prstGeom>
            <a:ln w="12700">
              <a:solidFill>
                <a:srgbClr val="BCBCBC">
                  <a:alpha val="30000"/>
                </a:srgbClr>
              </a:solidFill>
              <a:prstDash val="sysDot"/>
            </a:ln>
          </p:spPr>
        </p:cxnSp>
        <p:cxnSp>
          <p:nvCxnSpPr>
            <p:cNvPr id="708" name="Straight Connector 36">
              <a:extLst>
                <a:ext uri="{C183D7F6-B498-43B3-948B-1728B52AA6E4}">
                  <adec:decorative xmlns:adec="http://schemas.microsoft.com/office/drawing/2017/decorative" val="1"/>
                </a:ext>
              </a:extLst>
            </p:cNvPr>
            <p:cNvCxnSpPr/>
            <p:nvPr/>
          </p:nvCxnSpPr>
          <p:spPr>
            <a:xfrm>
              <a:off x="0" y="5057640"/>
              <a:ext cx="12192120" cy="360"/>
            </a:xfrm>
            <a:prstGeom prst="straightConnector1">
              <a:avLst/>
            </a:prstGeom>
            <a:ln w="12700">
              <a:solidFill>
                <a:srgbClr val="BCBCBC">
                  <a:alpha val="30000"/>
                </a:srgbClr>
              </a:solidFill>
              <a:prstDash val="sysDot"/>
            </a:ln>
          </p:spPr>
        </p:cxnSp>
        <p:cxnSp>
          <p:nvCxnSpPr>
            <p:cNvPr id="709" name="Straight Connector 37">
              <a:extLst>
                <a:ext uri="{C183D7F6-B498-43B3-948B-1728B52AA6E4}">
                  <adec:decorative xmlns:adec="http://schemas.microsoft.com/office/drawing/2017/decorative" val="1"/>
                </a:ext>
              </a:extLst>
            </p:cNvPr>
            <p:cNvCxnSpPr/>
            <p:nvPr/>
          </p:nvCxnSpPr>
          <p:spPr>
            <a:xfrm>
              <a:off x="0" y="5600520"/>
              <a:ext cx="12192120" cy="360"/>
            </a:xfrm>
            <a:prstGeom prst="straightConnector1">
              <a:avLst/>
            </a:prstGeom>
            <a:ln w="12700">
              <a:solidFill>
                <a:srgbClr val="BCBCBC">
                  <a:alpha val="30000"/>
                </a:srgbClr>
              </a:solidFill>
              <a:prstDash val="sysDot"/>
            </a:ln>
          </p:spPr>
        </p:cxnSp>
        <p:cxnSp>
          <p:nvCxnSpPr>
            <p:cNvPr id="710" name="Straight Connector 38">
              <a:extLst>
                <a:ext uri="{C183D7F6-B498-43B3-948B-1728B52AA6E4}">
                  <adec:decorative xmlns:adec="http://schemas.microsoft.com/office/drawing/2017/decorative" val="1"/>
                </a:ext>
              </a:extLst>
            </p:cNvPr>
            <p:cNvCxnSpPr/>
            <p:nvPr/>
          </p:nvCxnSpPr>
          <p:spPr>
            <a:xfrm>
              <a:off x="0" y="6857640"/>
              <a:ext cx="12192120" cy="360"/>
            </a:xfrm>
            <a:prstGeom prst="straightConnector1">
              <a:avLst/>
            </a:prstGeom>
            <a:ln w="12700">
              <a:solidFill>
                <a:srgbClr val="BCBCBC">
                  <a:alpha val="30000"/>
                </a:srgbClr>
              </a:solidFill>
              <a:prstDash val="sysDot"/>
            </a:ln>
          </p:spPr>
        </p:cxnSp>
        <p:cxnSp>
          <p:nvCxnSpPr>
            <p:cNvPr id="711" name="Straight Connector 39">
              <a:extLst>
                <a:ext uri="{C183D7F6-B498-43B3-948B-1728B52AA6E4}">
                  <adec:decorative xmlns:adec="http://schemas.microsoft.com/office/drawing/2017/decorative" val="1"/>
                </a:ext>
              </a:extLst>
            </p:cNvPr>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712" name="Straight Connector 40">
              <a:extLst>
                <a:ext uri="{C183D7F6-B498-43B3-948B-1728B52AA6E4}">
                  <adec:decorative xmlns:adec="http://schemas.microsoft.com/office/drawing/2017/decorative" val="1"/>
                </a:ext>
              </a:extLst>
            </p:cNvPr>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713" name="Straight Connector 41">
              <a:extLst>
                <a:ext uri="{C183D7F6-B498-43B3-948B-1728B52AA6E4}">
                  <adec:decorative xmlns:adec="http://schemas.microsoft.com/office/drawing/2017/decorative" val="1"/>
                </a:ext>
              </a:extLst>
            </p:cNvPr>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714" name="PlaceHolder 1"/>
          <p:cNvSpPr>
            <a:spLocks noGrp="1"/>
          </p:cNvSpPr>
          <p:nvPr>
            <p:ph type="title"/>
          </p:nvPr>
        </p:nvSpPr>
        <p:spPr>
          <a:xfrm>
            <a:off x="684360" y="564840"/>
            <a:ext cx="10495440" cy="1395360"/>
          </a:xfrm>
          <a:prstGeom prst="rect">
            <a:avLst/>
          </a:prstGeom>
          <a:noFill/>
          <a:ln w="0">
            <a:noFill/>
          </a:ln>
        </p:spPr>
        <p:txBody>
          <a:bodyPr lIns="91440" tIns="45720" rIns="91440" bIns="45720" anchor="b">
            <a:normAutofit fontScale="90000"/>
          </a:bodyPr>
          <a:lstStyle/>
          <a:p>
            <a:pPr indent="0" defTabSz="914400">
              <a:lnSpc>
                <a:spcPct val="100000"/>
              </a:lnSpc>
              <a:buNone/>
            </a:pPr>
            <a:br>
              <a:rPr sz="5400"/>
            </a:br>
            <a:r>
              <a:rPr lang="en-ID" sz="5400" b="0" u="none" strike="noStrike">
                <a:solidFill>
                  <a:schemeClr val="dk2"/>
                </a:solidFill>
                <a:uFillTx/>
                <a:latin typeface="Grandview"/>
              </a:rPr>
              <a:t>SignalForge</a:t>
            </a:r>
            <a:br>
              <a:rPr sz="5400"/>
            </a:br>
            <a:r>
              <a:rPr lang="en-ID" sz="5400" b="0" u="none" strike="noStrike">
                <a:solidFill>
                  <a:schemeClr val="dk2"/>
                </a:solidFill>
                <a:uFillTx/>
                <a:latin typeface="Grandview"/>
              </a:rPr>
              <a:t>(Alat Nirkabel Serbaguna)</a:t>
            </a:r>
            <a:endParaRPr lang="en-US" sz="5400" b="0" u="none" strike="noStrike">
              <a:solidFill>
                <a:schemeClr val="dk1"/>
              </a:solidFill>
              <a:uFillTx/>
              <a:latin typeface="Grandview"/>
            </a:endParaRPr>
          </a:p>
        </p:txBody>
      </p:sp>
      <p:sp>
        <p:nvSpPr>
          <p:cNvPr id="715" name="PlaceHolder 2"/>
          <p:cNvSpPr>
            <a:spLocks noGrp="1"/>
          </p:cNvSpPr>
          <p:nvPr>
            <p:ph type="subTitle"/>
          </p:nvPr>
        </p:nvSpPr>
        <p:spPr>
          <a:xfrm>
            <a:off x="677520" y="2342880"/>
            <a:ext cx="5398200" cy="1643040"/>
          </a:xfrm>
          <a:prstGeom prst="rect">
            <a:avLst/>
          </a:prstGeom>
          <a:noFill/>
          <a:ln w="0">
            <a:noFill/>
          </a:ln>
        </p:spPr>
        <p:txBody>
          <a:bodyPr lIns="91440" tIns="45720" rIns="91440" bIns="45720" anchor="t">
            <a:normAutofit fontScale="77500" lnSpcReduction="20000"/>
          </a:bodyPr>
          <a:lstStyle/>
          <a:p>
            <a:pPr indent="0" defTabSz="914400">
              <a:lnSpc>
                <a:spcPct val="110000"/>
              </a:lnSpc>
              <a:spcBef>
                <a:spcPts val="1001"/>
              </a:spcBef>
              <a:buNone/>
              <a:tabLst>
                <a:tab pos="0" algn="l"/>
              </a:tabLst>
            </a:pPr>
            <a:r>
              <a:rPr lang="en-ID" sz="2400" b="0" i="1" u="none" strike="noStrike">
                <a:solidFill>
                  <a:schemeClr val="dk2"/>
                </a:solidFill>
                <a:uFillTx/>
                <a:latin typeface="Grandview"/>
              </a:rPr>
              <a:t>EL5032 PERANCANGAN SISTEM ELEKTRONIKA</a:t>
            </a:r>
            <a:endParaRPr lang="en-US" sz="2400" b="0" u="none" strike="noStrike">
              <a:solidFill>
                <a:srgbClr val="000000"/>
              </a:solidFill>
              <a:uFillTx/>
              <a:latin typeface="Arial"/>
            </a:endParaRPr>
          </a:p>
          <a:p>
            <a:pPr indent="0" defTabSz="914400">
              <a:lnSpc>
                <a:spcPct val="110000"/>
              </a:lnSpc>
              <a:spcBef>
                <a:spcPts val="1001"/>
              </a:spcBef>
              <a:buNone/>
              <a:tabLst>
                <a:tab pos="0" algn="l"/>
              </a:tabLst>
            </a:pPr>
            <a:r>
              <a:rPr lang="en-ID" sz="2400" b="1" u="none" strike="noStrike">
                <a:solidFill>
                  <a:schemeClr val="dk2"/>
                </a:solidFill>
                <a:uFillTx/>
                <a:latin typeface="Grandview"/>
              </a:rPr>
              <a:t>Tim Penyusun:</a:t>
            </a:r>
            <a:endParaRPr lang="en-US" sz="2400" b="0" u="none" strike="noStrike">
              <a:solidFill>
                <a:srgbClr val="000000"/>
              </a:solidFill>
              <a:uFillTx/>
              <a:latin typeface="Arial"/>
            </a:endParaRPr>
          </a:p>
          <a:p>
            <a:pPr indent="0" defTabSz="914400">
              <a:lnSpc>
                <a:spcPct val="110000"/>
              </a:lnSpc>
              <a:spcBef>
                <a:spcPts val="1001"/>
              </a:spcBef>
              <a:buNone/>
              <a:tabLst>
                <a:tab pos="0" algn="l"/>
              </a:tabLst>
            </a:pPr>
            <a:r>
              <a:rPr lang="en-ID" sz="1900" b="0" u="none" strike="noStrike">
                <a:solidFill>
                  <a:schemeClr val="dk2"/>
                </a:solidFill>
                <a:uFillTx/>
                <a:latin typeface="Grandview"/>
              </a:rPr>
              <a:t>Mohamad Imam Firdaus (23224002)</a:t>
            </a:r>
            <a:endParaRPr lang="en-US" sz="1900" b="0" u="none" strike="noStrike">
              <a:solidFill>
                <a:srgbClr val="000000"/>
              </a:solidFill>
              <a:uFillTx/>
              <a:latin typeface="Arial"/>
            </a:endParaRPr>
          </a:p>
          <a:p>
            <a:pPr indent="0" defTabSz="914400">
              <a:lnSpc>
                <a:spcPct val="110000"/>
              </a:lnSpc>
              <a:spcBef>
                <a:spcPts val="1001"/>
              </a:spcBef>
              <a:buNone/>
              <a:tabLst>
                <a:tab pos="0" algn="l"/>
              </a:tabLst>
            </a:pPr>
            <a:r>
              <a:rPr lang="en-ID" sz="1900" b="0" u="none" strike="noStrike">
                <a:solidFill>
                  <a:schemeClr val="dk2"/>
                </a:solidFill>
                <a:uFillTx/>
                <a:latin typeface="Grandview"/>
              </a:rPr>
              <a:t>Saufik Ramadhan (23222019)</a:t>
            </a:r>
            <a:endParaRPr lang="en-US" sz="1900" b="0" u="none" strike="noStrike">
              <a:solidFill>
                <a:srgbClr val="000000"/>
              </a:solidFill>
              <a:uFillTx/>
              <a:latin typeface="Arial"/>
            </a:endParaRPr>
          </a:p>
          <a:p>
            <a:pPr indent="0" defTabSz="914400">
              <a:lnSpc>
                <a:spcPct val="110000"/>
              </a:lnSpc>
              <a:spcBef>
                <a:spcPts val="1001"/>
              </a:spcBef>
              <a:buNone/>
              <a:tabLst>
                <a:tab pos="0" algn="l"/>
              </a:tabLst>
            </a:pPr>
            <a:endParaRPr lang="en-US" sz="2400" b="0" u="none" strike="noStrike">
              <a:solidFill>
                <a:srgbClr val="000000"/>
              </a:solidFill>
              <a:uFillTx/>
              <a:latin typeface="Arial"/>
            </a:endParaRPr>
          </a:p>
        </p:txBody>
      </p:sp>
      <p:sp>
        <p:nvSpPr>
          <p:cNvPr id="716" name="Right Triangle 43">
            <a:extLst>
              <a:ext uri="{C183D7F6-B498-43B3-948B-1728B52AA6E4}">
                <adec:decorative xmlns:adec="http://schemas.microsoft.com/office/drawing/2017/decorative" val="1"/>
              </a:ext>
            </a:extLst>
          </p:cNvPr>
          <p:cNvSpPr/>
          <p:nvPr/>
        </p:nvSpPr>
        <p:spPr>
          <a:xfrm rot="13500000">
            <a:off x="-279000" y="95004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dk1"/>
              </a:solidFill>
              <a:uFillTx/>
              <a:latin typeface="Grandview"/>
            </a:endParaRPr>
          </a:p>
        </p:txBody>
      </p:sp>
      <p:sp>
        <p:nvSpPr>
          <p:cNvPr id="717" name="Picture 3"/>
          <p:cNvSpPr/>
          <p:nvPr/>
        </p:nvSpPr>
        <p:spPr>
          <a:xfrm>
            <a:off x="0" y="3272040"/>
            <a:ext cx="12197880" cy="3598920"/>
          </a:xfrm>
          <a:custGeom>
            <a:avLst/>
            <a:gdLst>
              <a:gd name="textAreaLeft" fmla="*/ 0 w 12197880"/>
              <a:gd name="textAreaRight" fmla="*/ 12198240 w 12197880"/>
              <a:gd name="textAreaTop" fmla="*/ 0 h 3598920"/>
              <a:gd name="textAreaBottom" fmla="*/ 3599280 h 3598920"/>
            </a:gdLst>
            <a:ahLst/>
            <a:cxnLst/>
            <a:rect l="textAreaLeft" t="textAreaTop" r="textAreaRight" b="textAreaBottom"/>
            <a:pathLst>
              <a:path w="12178449" h="3424057">
                <a:moveTo>
                  <a:pt x="8778628" y="0"/>
                </a:moveTo>
                <a:lnTo>
                  <a:pt x="9096995" y="0"/>
                </a:lnTo>
                <a:lnTo>
                  <a:pt x="9540073" y="10341"/>
                </a:lnTo>
                <a:cubicBezTo>
                  <a:pt x="10154127" y="37036"/>
                  <a:pt x="10847400" y="104023"/>
                  <a:pt x="11653844" y="224215"/>
                </a:cubicBezTo>
                <a:lnTo>
                  <a:pt x="12178449" y="307575"/>
                </a:lnTo>
                <a:lnTo>
                  <a:pt x="12178449" y="3424056"/>
                </a:lnTo>
                <a:lnTo>
                  <a:pt x="0" y="3424057"/>
                </a:lnTo>
                <a:lnTo>
                  <a:pt x="0" y="1093185"/>
                </a:lnTo>
                <a:lnTo>
                  <a:pt x="851945" y="1080793"/>
                </a:lnTo>
                <a:cubicBezTo>
                  <a:pt x="4637202" y="967650"/>
                  <a:pt x="5848483" y="115490"/>
                  <a:pt x="8385751" y="7749"/>
                </a:cubicBez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uFillTx/>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Tujuan</a:t>
            </a:r>
            <a:endParaRPr lang="en-US" sz="4400" b="0" u="none" strike="noStrike">
              <a:solidFill>
                <a:schemeClr val="dk1"/>
              </a:solidFill>
              <a:uFillTx/>
              <a:latin typeface="Grandview"/>
            </a:endParaRPr>
          </a:p>
        </p:txBody>
      </p:sp>
      <p:sp>
        <p:nvSpPr>
          <p:cNvPr id="729" name="PlaceHolder 2"/>
          <p:cNvSpPr>
            <a:spLocks noGrp="1"/>
          </p:cNvSpPr>
          <p:nvPr>
            <p:ph/>
          </p:nvPr>
        </p:nvSpPr>
        <p:spPr>
          <a:xfrm>
            <a:off x="2823840" y="2673000"/>
            <a:ext cx="6270120" cy="2991600"/>
          </a:xfrm>
          <a:prstGeom prst="rect">
            <a:avLst/>
          </a:prstGeom>
          <a:noFill/>
          <a:ln w="0">
            <a:noFill/>
          </a:ln>
        </p:spPr>
        <p:txBody>
          <a:bodyPr lIns="91440" tIns="45720" rIns="91440" bIns="45720" anchor="t">
            <a:normAutofit fontScale="92500" lnSpcReduction="9999"/>
          </a:bodyPr>
          <a:lstStyle/>
          <a:p>
            <a:pPr indent="0" algn="just" defTabSz="914400">
              <a:lnSpc>
                <a:spcPct val="110000"/>
              </a:lnSpc>
              <a:spcBef>
                <a:spcPts val="1001"/>
              </a:spcBef>
              <a:buNone/>
              <a:tabLst>
                <a:tab pos="0" algn="l"/>
              </a:tabLst>
            </a:pPr>
            <a:r>
              <a:rPr lang="id-ID" sz="2000" b="0" u="none" strike="noStrike" dirty="0">
                <a:solidFill>
                  <a:schemeClr val="dk2"/>
                </a:solidFill>
                <a:uFillTx/>
                <a:latin typeface="Grandview"/>
              </a:rPr>
              <a:t>	Proyek ini bertujuan untuk merancang dan membangun prototipe alat multifungsi yang dapat digunakan untuk eksplorasi keamanan digital, pengujian RF, dan interaksi dengan perangkat </a:t>
            </a:r>
            <a:r>
              <a:rPr lang="id-ID" sz="2000" b="0" u="none" strike="noStrike" dirty="0" err="1">
                <a:solidFill>
                  <a:schemeClr val="dk2"/>
                </a:solidFill>
                <a:uFillTx/>
                <a:latin typeface="Grandview"/>
              </a:rPr>
              <a:t>IoT</a:t>
            </a:r>
            <a:r>
              <a:rPr lang="id-ID" sz="2000" b="0" u="none" strike="noStrike" dirty="0">
                <a:solidFill>
                  <a:schemeClr val="dk2"/>
                </a:solidFill>
                <a:uFillTx/>
                <a:latin typeface="Grandview"/>
              </a:rPr>
              <a:t>. Alat ini dirancang agar lebih terjangkau, mudah digunakan, dan dioptimalkan untuk memenuhi kebutuhan penggiat teknologi di Indonesia. </a:t>
            </a:r>
            <a:endParaRPr lang="en-US" sz="2000" b="0" u="none" strike="noStrike" dirty="0">
              <a:solidFill>
                <a:schemeClr val="dk2"/>
              </a:solidFill>
              <a:uFillTx/>
              <a:latin typeface="Grandview"/>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Ruang Lingkup</a:t>
            </a:r>
            <a:endParaRPr lang="en-US" sz="4400" b="0" u="none" strike="noStrike">
              <a:solidFill>
                <a:schemeClr val="dk1"/>
              </a:solidFill>
              <a:uFillTx/>
              <a:latin typeface="Grandview"/>
            </a:endParaRPr>
          </a:p>
        </p:txBody>
      </p:sp>
      <p:sp>
        <p:nvSpPr>
          <p:cNvPr id="731" name="PlaceHolder 2"/>
          <p:cNvSpPr>
            <a:spLocks noGrp="1"/>
          </p:cNvSpPr>
          <p:nvPr>
            <p:ph/>
          </p:nvPr>
        </p:nvSpPr>
        <p:spPr>
          <a:xfrm>
            <a:off x="691200" y="2503440"/>
            <a:ext cx="10324800" cy="3564000"/>
          </a:xfrm>
          <a:prstGeom prst="rect">
            <a:avLst/>
          </a:prstGeom>
          <a:noFill/>
          <a:ln w="0">
            <a:noFill/>
          </a:ln>
        </p:spPr>
        <p:txBody>
          <a:bodyPr lIns="91440" tIns="45720" rIns="91440" bIns="45720" anchor="t">
            <a:normAutofit fontScale="92500" lnSpcReduction="9999"/>
          </a:bodyPr>
          <a:lstStyle/>
          <a:p>
            <a:pPr marL="343080" indent="-343080" defTabSz="914400">
              <a:lnSpc>
                <a:spcPct val="110000"/>
              </a:lnSpc>
              <a:spcBef>
                <a:spcPts val="1001"/>
              </a:spcBef>
              <a:buClr>
                <a:srgbClr val="7AA6B4"/>
              </a:buClr>
              <a:buSzPct val="75000"/>
              <a:buFont typeface="Grandview"/>
              <a:buAutoNum type="arabicPeriod"/>
              <a:tabLst>
                <a:tab pos="457200" algn="l"/>
              </a:tabLst>
            </a:pPr>
            <a:r>
              <a:rPr lang="en-ID" sz="2400" b="1" u="none" strike="noStrike">
                <a:solidFill>
                  <a:schemeClr val="dk2"/>
                </a:solidFill>
                <a:uFillTx/>
                <a:latin typeface="Calibri"/>
                <a:ea typeface="Calibri"/>
              </a:rPr>
              <a:t>Pembaca dan Peniru Sinyal RF (Radio Frequency)</a:t>
            </a:r>
            <a:r>
              <a:rPr lang="en-ID" sz="2400" b="0" u="none" strike="noStrike">
                <a:solidFill>
                  <a:schemeClr val="dk2"/>
                </a:solidFill>
                <a:uFillTx/>
                <a:latin typeface="Calibri"/>
                <a:ea typeface="Calibri"/>
              </a:rPr>
              <a:t>: Alat dapat membaca, meniru, dan mengirim sinyal pada frekuensi umum (315MHz, 433MHz, 868MHz).</a:t>
            </a:r>
            <a:endParaRPr lang="en-US" sz="2400" b="0" u="none" strike="noStrike">
              <a:solidFill>
                <a:schemeClr val="dk2"/>
              </a:solidFill>
              <a:uFillTx/>
              <a:latin typeface="Grandview"/>
            </a:endParaRPr>
          </a:p>
          <a:p>
            <a:pPr marL="343080" indent="-343080" defTabSz="914400">
              <a:lnSpc>
                <a:spcPct val="110000"/>
              </a:lnSpc>
              <a:spcBef>
                <a:spcPts val="1001"/>
              </a:spcBef>
              <a:buClr>
                <a:srgbClr val="7AA6B4"/>
              </a:buClr>
              <a:buSzPct val="75000"/>
              <a:buFont typeface="Grandview"/>
              <a:buAutoNum type="arabicPeriod"/>
              <a:tabLst>
                <a:tab pos="457200" algn="l"/>
              </a:tabLst>
            </a:pPr>
            <a:r>
              <a:rPr lang="en-ID" sz="2400" b="1" u="none" strike="noStrike">
                <a:solidFill>
                  <a:schemeClr val="dk2"/>
                </a:solidFill>
                <a:uFillTx/>
                <a:latin typeface="Calibri"/>
                <a:ea typeface="Calibri"/>
              </a:rPr>
              <a:t>Pembaca dan Peniru Kartu RFID/NFC</a:t>
            </a:r>
            <a:r>
              <a:rPr lang="en-ID" sz="2400" b="0" u="none" strike="noStrike">
                <a:solidFill>
                  <a:schemeClr val="dk2"/>
                </a:solidFill>
                <a:uFillTx/>
                <a:latin typeface="Calibri"/>
                <a:ea typeface="Calibri"/>
              </a:rPr>
              <a:t>: Dapat digunakan untuk membaca kartu RFID dan NFC, serta meniru kartu pada frekuensi yang umum digunakan (125kHz, 13.56MHz).</a:t>
            </a:r>
            <a:endParaRPr lang="en-US" sz="2400" b="0" u="none" strike="noStrike">
              <a:solidFill>
                <a:schemeClr val="dk2"/>
              </a:solidFill>
              <a:uFillTx/>
              <a:latin typeface="Grandview"/>
            </a:endParaRPr>
          </a:p>
          <a:p>
            <a:pPr marL="343080" indent="-343080" defTabSz="914400">
              <a:lnSpc>
                <a:spcPct val="110000"/>
              </a:lnSpc>
              <a:spcBef>
                <a:spcPts val="1001"/>
              </a:spcBef>
              <a:buClr>
                <a:srgbClr val="7AA6B4"/>
              </a:buClr>
              <a:buSzPct val="75000"/>
              <a:buFont typeface="Grandview"/>
              <a:buAutoNum type="arabicPeriod"/>
              <a:tabLst>
                <a:tab pos="457200" algn="l"/>
              </a:tabLst>
            </a:pPr>
            <a:r>
              <a:rPr lang="en-ID" sz="2400" b="1" u="none" strike="noStrike">
                <a:solidFill>
                  <a:schemeClr val="dk2"/>
                </a:solidFill>
                <a:uFillTx/>
                <a:latin typeface="Calibri"/>
                <a:ea typeface="Calibri"/>
              </a:rPr>
              <a:t>Kompatibilitas dengan Protokol Infrared (IR)</a:t>
            </a:r>
            <a:r>
              <a:rPr lang="en-ID" sz="2400" b="0" u="none" strike="noStrike">
                <a:solidFill>
                  <a:schemeClr val="dk2"/>
                </a:solidFill>
                <a:uFillTx/>
                <a:latin typeface="Calibri"/>
                <a:ea typeface="Calibri"/>
              </a:rPr>
              <a:t>: Alat mendukung pengendalian perangkat yang menggunakan IR seperti remote control.</a:t>
            </a:r>
            <a:endParaRPr lang="en-US" sz="2400" b="0" u="none" strike="noStrike">
              <a:solidFill>
                <a:schemeClr val="dk2"/>
              </a:solidFill>
              <a:uFillTx/>
              <a:latin typeface="Grandview"/>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Ruang Lingkup (cont’d)</a:t>
            </a:r>
            <a:endParaRPr lang="en-US" sz="4400" b="0" u="none" strike="noStrike">
              <a:solidFill>
                <a:schemeClr val="dk1"/>
              </a:solidFill>
              <a:uFillTx/>
              <a:latin typeface="Grandview"/>
            </a:endParaRPr>
          </a:p>
        </p:txBody>
      </p:sp>
      <p:sp>
        <p:nvSpPr>
          <p:cNvPr id="733" name="PlaceHolder 2"/>
          <p:cNvSpPr>
            <a:spLocks noGrp="1"/>
          </p:cNvSpPr>
          <p:nvPr>
            <p:ph/>
          </p:nvPr>
        </p:nvSpPr>
        <p:spPr>
          <a:xfrm>
            <a:off x="691200" y="2567520"/>
            <a:ext cx="10324800" cy="3564000"/>
          </a:xfrm>
          <a:prstGeom prst="rect">
            <a:avLst/>
          </a:prstGeom>
          <a:noFill/>
          <a:ln w="0">
            <a:noFill/>
          </a:ln>
        </p:spPr>
        <p:txBody>
          <a:bodyPr lIns="91440" tIns="45720" rIns="91440" bIns="45720" anchor="t">
            <a:noAutofit/>
          </a:bodyPr>
          <a:lstStyle/>
          <a:p>
            <a:pPr marL="457200" indent="-457200" defTabSz="914400">
              <a:lnSpc>
                <a:spcPct val="110000"/>
              </a:lnSpc>
              <a:spcBef>
                <a:spcPts val="1001"/>
              </a:spcBef>
              <a:buClr>
                <a:srgbClr val="7AA6B4"/>
              </a:buClr>
              <a:buFont typeface="Grandview"/>
              <a:buAutoNum type="arabicPeriod" startAt="4"/>
              <a:tabLst>
                <a:tab pos="457200" algn="l"/>
              </a:tabLst>
            </a:pPr>
            <a:r>
              <a:rPr lang="en-ID" sz="2000" b="1" u="none" strike="noStrike" dirty="0" err="1">
                <a:solidFill>
                  <a:schemeClr val="dk2"/>
                </a:solidFill>
                <a:uFillTx/>
                <a:latin typeface="Calibri"/>
                <a:ea typeface="Calibri"/>
              </a:rPr>
              <a:t>Interaksi</a:t>
            </a:r>
            <a:r>
              <a:rPr lang="en-ID" sz="2000" b="1" u="none" strike="noStrike" dirty="0">
                <a:solidFill>
                  <a:schemeClr val="dk2"/>
                </a:solidFill>
                <a:uFillTx/>
                <a:latin typeface="Calibri"/>
                <a:ea typeface="Calibri"/>
              </a:rPr>
              <a:t> </a:t>
            </a:r>
            <a:r>
              <a:rPr lang="en-ID" sz="2000" b="1" u="none" strike="noStrike" dirty="0" err="1">
                <a:solidFill>
                  <a:schemeClr val="dk2"/>
                </a:solidFill>
                <a:uFillTx/>
                <a:latin typeface="Calibri"/>
                <a:ea typeface="Calibri"/>
              </a:rPr>
              <a:t>dengan</a:t>
            </a:r>
            <a:r>
              <a:rPr lang="en-ID" sz="2000" b="1" u="none" strike="noStrike" dirty="0">
                <a:solidFill>
                  <a:schemeClr val="dk2"/>
                </a:solidFill>
                <a:uFillTx/>
                <a:latin typeface="Calibri"/>
                <a:ea typeface="Calibri"/>
              </a:rPr>
              <a:t> </a:t>
            </a:r>
            <a:r>
              <a:rPr lang="en-ID" sz="2000" b="1" u="none" strike="noStrike" dirty="0" err="1">
                <a:solidFill>
                  <a:schemeClr val="dk2"/>
                </a:solidFill>
                <a:uFillTx/>
                <a:latin typeface="Calibri"/>
                <a:ea typeface="Calibri"/>
              </a:rPr>
              <a:t>Perangkat</a:t>
            </a:r>
            <a:r>
              <a:rPr lang="en-ID" sz="2000" b="1" u="none" strike="noStrike" dirty="0">
                <a:solidFill>
                  <a:schemeClr val="dk2"/>
                </a:solidFill>
                <a:uFillTx/>
                <a:latin typeface="Calibri"/>
                <a:ea typeface="Calibri"/>
              </a:rPr>
              <a:t> IoT</a:t>
            </a:r>
            <a:r>
              <a:rPr lang="en-ID" sz="2000" b="0" u="none" strike="noStrike" dirty="0">
                <a:solidFill>
                  <a:schemeClr val="dk2"/>
                </a:solidFill>
                <a:uFillTx/>
                <a:latin typeface="Calibri"/>
                <a:ea typeface="Calibri"/>
              </a:rPr>
              <a:t>: </a:t>
            </a:r>
            <a:r>
              <a:rPr lang="en-ID" sz="2000" b="0" u="none" strike="noStrike" dirty="0" err="1">
                <a:solidFill>
                  <a:schemeClr val="dk2"/>
                </a:solidFill>
                <a:uFillTx/>
                <a:latin typeface="Calibri"/>
                <a:ea typeface="Calibri"/>
              </a:rPr>
              <a:t>Kemampuan</a:t>
            </a:r>
            <a:r>
              <a:rPr lang="en-ID" sz="2000" b="0" u="none" strike="noStrike" dirty="0">
                <a:solidFill>
                  <a:schemeClr val="dk2"/>
                </a:solidFill>
                <a:uFillTx/>
                <a:latin typeface="Calibri"/>
                <a:ea typeface="Calibri"/>
              </a:rPr>
              <a:t> </a:t>
            </a:r>
            <a:r>
              <a:rPr lang="en-ID" sz="2000" b="0" u="none" strike="noStrike" dirty="0" err="1">
                <a:solidFill>
                  <a:schemeClr val="dk2"/>
                </a:solidFill>
                <a:uFillTx/>
                <a:latin typeface="Calibri"/>
                <a:ea typeface="Calibri"/>
              </a:rPr>
              <a:t>untuk</a:t>
            </a:r>
            <a:r>
              <a:rPr lang="en-ID" sz="2000" b="0" u="none" strike="noStrike" dirty="0">
                <a:solidFill>
                  <a:schemeClr val="dk2"/>
                </a:solidFill>
                <a:uFillTx/>
                <a:latin typeface="Calibri"/>
                <a:ea typeface="Calibri"/>
              </a:rPr>
              <a:t> </a:t>
            </a:r>
            <a:r>
              <a:rPr lang="en-ID" sz="2000" b="0" u="none" strike="noStrike" dirty="0" err="1">
                <a:solidFill>
                  <a:schemeClr val="dk2"/>
                </a:solidFill>
                <a:uFillTx/>
                <a:latin typeface="Calibri"/>
                <a:ea typeface="Calibri"/>
              </a:rPr>
              <a:t>mengontrol</a:t>
            </a:r>
            <a:r>
              <a:rPr lang="en-ID" sz="2000" b="0" u="none" strike="noStrike" dirty="0">
                <a:solidFill>
                  <a:schemeClr val="dk2"/>
                </a:solidFill>
                <a:uFillTx/>
                <a:latin typeface="Calibri"/>
                <a:ea typeface="Calibri"/>
              </a:rPr>
              <a:t> </a:t>
            </a:r>
            <a:r>
              <a:rPr lang="en-ID" sz="2000" b="0" u="none" strike="noStrike" dirty="0" err="1">
                <a:solidFill>
                  <a:schemeClr val="dk2"/>
                </a:solidFill>
                <a:uFillTx/>
                <a:latin typeface="Calibri"/>
                <a:ea typeface="Calibri"/>
              </a:rPr>
              <a:t>atau</a:t>
            </a:r>
            <a:r>
              <a:rPr lang="en-ID" sz="2000" b="0" u="none" strike="noStrike" dirty="0">
                <a:solidFill>
                  <a:schemeClr val="dk2"/>
                </a:solidFill>
                <a:uFillTx/>
                <a:latin typeface="Calibri"/>
                <a:ea typeface="Calibri"/>
              </a:rPr>
              <a:t> </a:t>
            </a:r>
            <a:r>
              <a:rPr lang="en-ID" sz="2000" b="0" u="none" strike="noStrike" dirty="0" err="1">
                <a:solidFill>
                  <a:schemeClr val="dk2"/>
                </a:solidFill>
                <a:uFillTx/>
                <a:latin typeface="Calibri"/>
                <a:ea typeface="Calibri"/>
              </a:rPr>
              <a:t>memanipulasi</a:t>
            </a:r>
            <a:r>
              <a:rPr lang="en-ID" sz="2000" b="0" u="none" strike="noStrike" dirty="0">
                <a:solidFill>
                  <a:schemeClr val="dk2"/>
                </a:solidFill>
                <a:uFillTx/>
                <a:latin typeface="Calibri"/>
                <a:ea typeface="Calibri"/>
              </a:rPr>
              <a:t> </a:t>
            </a:r>
            <a:r>
              <a:rPr lang="en-ID" sz="2000" b="0" u="none" strike="noStrike" dirty="0" err="1">
                <a:solidFill>
                  <a:schemeClr val="dk2"/>
                </a:solidFill>
                <a:uFillTx/>
                <a:latin typeface="Calibri"/>
                <a:ea typeface="Calibri"/>
              </a:rPr>
              <a:t>perangkat</a:t>
            </a:r>
            <a:r>
              <a:rPr lang="en-ID" sz="2000" b="0" u="none" strike="noStrike" dirty="0">
                <a:solidFill>
                  <a:schemeClr val="dk2"/>
                </a:solidFill>
                <a:uFillTx/>
                <a:latin typeface="Calibri"/>
                <a:ea typeface="Calibri"/>
              </a:rPr>
              <a:t> IoT </a:t>
            </a:r>
            <a:r>
              <a:rPr lang="en-ID" sz="2000" b="0" u="none" strike="noStrike" dirty="0" err="1">
                <a:solidFill>
                  <a:schemeClr val="dk2"/>
                </a:solidFill>
                <a:uFillTx/>
                <a:latin typeface="Calibri"/>
                <a:ea typeface="Calibri"/>
              </a:rPr>
              <a:t>menggunakan</a:t>
            </a:r>
            <a:r>
              <a:rPr lang="en-ID" sz="2000" b="0" u="none" strike="noStrike" dirty="0">
                <a:solidFill>
                  <a:schemeClr val="dk2"/>
                </a:solidFill>
                <a:uFillTx/>
                <a:latin typeface="Calibri"/>
                <a:ea typeface="Calibri"/>
              </a:rPr>
              <a:t> </a:t>
            </a:r>
            <a:r>
              <a:rPr lang="en-ID" sz="2000" b="0" u="none" strike="noStrike" dirty="0" err="1">
                <a:solidFill>
                  <a:schemeClr val="dk2"/>
                </a:solidFill>
                <a:uFillTx/>
                <a:latin typeface="Calibri"/>
                <a:ea typeface="Calibri"/>
              </a:rPr>
              <a:t>protokol</a:t>
            </a:r>
            <a:r>
              <a:rPr lang="en-ID" sz="2000" b="0" u="none" strike="noStrike" dirty="0">
                <a:solidFill>
                  <a:schemeClr val="dk2"/>
                </a:solidFill>
                <a:uFillTx/>
                <a:latin typeface="Calibri"/>
                <a:ea typeface="Calibri"/>
              </a:rPr>
              <a:t> </a:t>
            </a:r>
            <a:r>
              <a:rPr lang="en-ID" sz="2000" b="0" u="none" strike="noStrike" dirty="0" err="1">
                <a:solidFill>
                  <a:schemeClr val="dk2"/>
                </a:solidFill>
                <a:uFillTx/>
                <a:latin typeface="Calibri"/>
                <a:ea typeface="Calibri"/>
              </a:rPr>
              <a:t>komunikasi</a:t>
            </a:r>
            <a:r>
              <a:rPr lang="en-ID" sz="2000" b="0" u="none" strike="noStrike" dirty="0">
                <a:solidFill>
                  <a:schemeClr val="dk2"/>
                </a:solidFill>
                <a:uFillTx/>
                <a:latin typeface="Calibri"/>
                <a:ea typeface="Calibri"/>
              </a:rPr>
              <a:t> yang </a:t>
            </a:r>
            <a:r>
              <a:rPr lang="en-ID" sz="2000" b="0" u="none" strike="noStrike" dirty="0" err="1">
                <a:solidFill>
                  <a:schemeClr val="dk2"/>
                </a:solidFill>
                <a:uFillTx/>
                <a:latin typeface="Calibri"/>
                <a:ea typeface="Calibri"/>
              </a:rPr>
              <a:t>sesuai</a:t>
            </a:r>
            <a:r>
              <a:rPr lang="en-ID" sz="2000" b="0" u="none" strike="noStrike" dirty="0">
                <a:solidFill>
                  <a:schemeClr val="dk2"/>
                </a:solidFill>
                <a:uFillTx/>
                <a:latin typeface="Calibri"/>
                <a:ea typeface="Calibri"/>
              </a:rPr>
              <a:t>, </a:t>
            </a:r>
            <a:r>
              <a:rPr lang="en-ID" sz="2000" b="0" u="none" strike="noStrike" dirty="0" err="1">
                <a:solidFill>
                  <a:schemeClr val="dk2"/>
                </a:solidFill>
                <a:uFillTx/>
                <a:latin typeface="Calibri"/>
                <a:ea typeface="Calibri"/>
              </a:rPr>
              <a:t>seperti</a:t>
            </a:r>
            <a:r>
              <a:rPr lang="en-ID" sz="2000" b="0" u="none" strike="noStrike" dirty="0">
                <a:solidFill>
                  <a:schemeClr val="dk2"/>
                </a:solidFill>
                <a:uFillTx/>
                <a:latin typeface="Calibri"/>
                <a:ea typeface="Calibri"/>
              </a:rPr>
              <a:t> Wi-Fi </a:t>
            </a:r>
            <a:r>
              <a:rPr lang="en-ID" sz="2000" b="0" u="none" strike="noStrike" dirty="0" err="1">
                <a:solidFill>
                  <a:schemeClr val="dk2"/>
                </a:solidFill>
                <a:uFillTx/>
                <a:latin typeface="Calibri"/>
                <a:ea typeface="Calibri"/>
              </a:rPr>
              <a:t>atau</a:t>
            </a:r>
            <a:r>
              <a:rPr lang="en-ID" sz="2000" b="0" u="none" strike="noStrike" dirty="0">
                <a:solidFill>
                  <a:schemeClr val="dk2"/>
                </a:solidFill>
                <a:uFillTx/>
                <a:latin typeface="Calibri"/>
                <a:ea typeface="Calibri"/>
              </a:rPr>
              <a:t> Bluetooth.</a:t>
            </a:r>
            <a:endParaRPr lang="en-US" sz="2000" b="0" u="none" strike="noStrike" dirty="0">
              <a:solidFill>
                <a:schemeClr val="dk2"/>
              </a:solidFill>
              <a:uFillTx/>
              <a:latin typeface="Grandview"/>
            </a:endParaRPr>
          </a:p>
          <a:p>
            <a:pPr marL="457200" indent="-457200" defTabSz="914400">
              <a:lnSpc>
                <a:spcPct val="110000"/>
              </a:lnSpc>
              <a:spcBef>
                <a:spcPts val="1001"/>
              </a:spcBef>
              <a:buClr>
                <a:srgbClr val="7AA6B4"/>
              </a:buClr>
              <a:buFont typeface="Grandview"/>
              <a:buAutoNum type="arabicPeriod" startAt="4"/>
              <a:tabLst>
                <a:tab pos="457200" algn="l"/>
              </a:tabLst>
            </a:pPr>
            <a:r>
              <a:rPr lang="en-ID" sz="2000" b="1" u="none" strike="noStrike" dirty="0" err="1">
                <a:solidFill>
                  <a:schemeClr val="dk2"/>
                </a:solidFill>
                <a:uFillTx/>
                <a:latin typeface="Calibri"/>
                <a:ea typeface="Calibri"/>
              </a:rPr>
              <a:t>Tampilan</a:t>
            </a:r>
            <a:r>
              <a:rPr lang="en-ID" sz="2000" b="1" u="none" strike="noStrike" dirty="0">
                <a:solidFill>
                  <a:schemeClr val="dk2"/>
                </a:solidFill>
                <a:uFillTx/>
                <a:latin typeface="Calibri"/>
                <a:ea typeface="Calibri"/>
              </a:rPr>
              <a:t> dan </a:t>
            </a:r>
            <a:r>
              <a:rPr lang="en-ID" sz="2000" b="1" u="none" strike="noStrike" dirty="0" err="1">
                <a:solidFill>
                  <a:schemeClr val="dk2"/>
                </a:solidFill>
                <a:uFillTx/>
                <a:latin typeface="Calibri"/>
                <a:ea typeface="Calibri"/>
              </a:rPr>
              <a:t>Antarmuka</a:t>
            </a:r>
            <a:r>
              <a:rPr lang="en-ID" sz="2000" b="1" u="none" strike="noStrike" dirty="0">
                <a:solidFill>
                  <a:schemeClr val="dk2"/>
                </a:solidFill>
                <a:uFillTx/>
                <a:latin typeface="Calibri"/>
                <a:ea typeface="Calibri"/>
              </a:rPr>
              <a:t> </a:t>
            </a:r>
            <a:r>
              <a:rPr lang="en-ID" sz="2000" b="1" u="none" strike="noStrike" dirty="0" err="1">
                <a:solidFill>
                  <a:schemeClr val="dk2"/>
                </a:solidFill>
                <a:uFillTx/>
                <a:latin typeface="Calibri"/>
                <a:ea typeface="Calibri"/>
              </a:rPr>
              <a:t>Sederhana</a:t>
            </a:r>
            <a:r>
              <a:rPr lang="en-ID" sz="2000" b="0" u="none" strike="noStrike" dirty="0">
                <a:solidFill>
                  <a:schemeClr val="dk2"/>
                </a:solidFill>
                <a:uFillTx/>
                <a:latin typeface="Calibri"/>
                <a:ea typeface="Calibri"/>
              </a:rPr>
              <a:t>: </a:t>
            </a:r>
            <a:r>
              <a:rPr lang="en-ID" sz="2000" b="0" u="none" strike="noStrike" dirty="0" err="1">
                <a:solidFill>
                  <a:schemeClr val="dk2"/>
                </a:solidFill>
                <a:uFillTx/>
                <a:latin typeface="Calibri"/>
                <a:ea typeface="Calibri"/>
              </a:rPr>
              <a:t>Layar</a:t>
            </a:r>
            <a:r>
              <a:rPr lang="en-ID" sz="2000" b="0" u="none" strike="noStrike" dirty="0">
                <a:solidFill>
                  <a:schemeClr val="dk2"/>
                </a:solidFill>
                <a:uFillTx/>
                <a:latin typeface="Calibri"/>
                <a:ea typeface="Calibri"/>
              </a:rPr>
              <a:t> </a:t>
            </a:r>
            <a:r>
              <a:rPr lang="en-ID" sz="2000" b="0" u="none" strike="noStrike" dirty="0" err="1">
                <a:solidFill>
                  <a:schemeClr val="dk2"/>
                </a:solidFill>
                <a:uFillTx/>
                <a:latin typeface="Calibri"/>
                <a:ea typeface="Calibri"/>
              </a:rPr>
              <a:t>kecil</a:t>
            </a:r>
            <a:r>
              <a:rPr lang="en-ID" sz="2000" b="0" u="none" strike="noStrike" dirty="0">
                <a:solidFill>
                  <a:schemeClr val="dk2"/>
                </a:solidFill>
                <a:uFillTx/>
                <a:latin typeface="Calibri"/>
                <a:ea typeface="Calibri"/>
              </a:rPr>
              <a:t> dan </a:t>
            </a:r>
            <a:r>
              <a:rPr lang="en-ID" sz="2000" b="0" u="none" strike="noStrike" dirty="0" err="1">
                <a:solidFill>
                  <a:schemeClr val="dk2"/>
                </a:solidFill>
                <a:uFillTx/>
                <a:latin typeface="Calibri"/>
                <a:ea typeface="Calibri"/>
              </a:rPr>
              <a:t>antarmuka</a:t>
            </a:r>
            <a:r>
              <a:rPr lang="en-ID" sz="2000" b="0" u="none" strike="noStrike" dirty="0">
                <a:solidFill>
                  <a:schemeClr val="dk2"/>
                </a:solidFill>
                <a:uFillTx/>
                <a:latin typeface="Calibri"/>
                <a:ea typeface="Calibri"/>
              </a:rPr>
              <a:t> </a:t>
            </a:r>
            <a:r>
              <a:rPr lang="en-ID" sz="2000" b="0" u="none" strike="noStrike" dirty="0" err="1">
                <a:solidFill>
                  <a:schemeClr val="dk2"/>
                </a:solidFill>
                <a:uFillTx/>
                <a:latin typeface="Calibri"/>
                <a:ea typeface="Calibri"/>
              </a:rPr>
              <a:t>berbasis</a:t>
            </a:r>
            <a:r>
              <a:rPr lang="en-ID" sz="2000" b="0" u="none" strike="noStrike" dirty="0">
                <a:solidFill>
                  <a:schemeClr val="dk2"/>
                </a:solidFill>
                <a:uFillTx/>
                <a:latin typeface="Calibri"/>
                <a:ea typeface="Calibri"/>
              </a:rPr>
              <a:t> </a:t>
            </a:r>
            <a:r>
              <a:rPr lang="en-ID" sz="2000" b="0" u="none" strike="noStrike" dirty="0" err="1">
                <a:solidFill>
                  <a:schemeClr val="dk2"/>
                </a:solidFill>
                <a:uFillTx/>
                <a:latin typeface="Calibri"/>
                <a:ea typeface="Calibri"/>
              </a:rPr>
              <a:t>tombol</a:t>
            </a:r>
            <a:r>
              <a:rPr lang="en-ID" sz="2000" b="0" u="none" strike="noStrike" dirty="0">
                <a:solidFill>
                  <a:schemeClr val="dk2"/>
                </a:solidFill>
                <a:uFillTx/>
                <a:latin typeface="Calibri"/>
                <a:ea typeface="Calibri"/>
              </a:rPr>
              <a:t> </a:t>
            </a:r>
            <a:r>
              <a:rPr lang="en-ID" sz="2000" b="0" u="none" strike="noStrike" dirty="0" err="1">
                <a:solidFill>
                  <a:schemeClr val="dk2"/>
                </a:solidFill>
                <a:uFillTx/>
                <a:latin typeface="Calibri"/>
                <a:ea typeface="Calibri"/>
              </a:rPr>
              <a:t>untuk</a:t>
            </a:r>
            <a:r>
              <a:rPr lang="en-ID" sz="2000" b="0" u="none" strike="noStrike" dirty="0">
                <a:solidFill>
                  <a:schemeClr val="dk2"/>
                </a:solidFill>
                <a:uFillTx/>
                <a:latin typeface="Calibri"/>
                <a:ea typeface="Calibri"/>
              </a:rPr>
              <a:t> </a:t>
            </a:r>
            <a:r>
              <a:rPr lang="en-ID" sz="2000" b="0" u="none" strike="noStrike" dirty="0" err="1">
                <a:solidFill>
                  <a:schemeClr val="dk2"/>
                </a:solidFill>
                <a:uFillTx/>
                <a:latin typeface="Calibri"/>
                <a:ea typeface="Calibri"/>
              </a:rPr>
              <a:t>memudahkan</a:t>
            </a:r>
            <a:r>
              <a:rPr lang="en-ID" sz="2000" b="0" u="none" strike="noStrike" dirty="0">
                <a:solidFill>
                  <a:schemeClr val="dk2"/>
                </a:solidFill>
                <a:uFillTx/>
                <a:latin typeface="Calibri"/>
                <a:ea typeface="Calibri"/>
              </a:rPr>
              <a:t> </a:t>
            </a:r>
            <a:r>
              <a:rPr lang="en-ID" sz="2000" b="0" u="none" strike="noStrike" dirty="0" err="1">
                <a:solidFill>
                  <a:schemeClr val="dk2"/>
                </a:solidFill>
                <a:uFillTx/>
                <a:latin typeface="Calibri"/>
                <a:ea typeface="Calibri"/>
              </a:rPr>
              <a:t>penggunaan</a:t>
            </a:r>
            <a:r>
              <a:rPr lang="en-ID" sz="2000" b="0" u="none" strike="noStrike" dirty="0">
                <a:solidFill>
                  <a:schemeClr val="dk2"/>
                </a:solidFill>
                <a:uFillTx/>
                <a:latin typeface="Calibri"/>
                <a:ea typeface="Calibri"/>
              </a:rPr>
              <a:t>.</a:t>
            </a:r>
            <a:endParaRPr lang="en-US" sz="2000" b="0" u="none" strike="noStrike" dirty="0">
              <a:solidFill>
                <a:schemeClr val="dk2"/>
              </a:solidFill>
              <a:uFillTx/>
              <a:latin typeface="Grandview"/>
            </a:endParaRPr>
          </a:p>
          <a:p>
            <a:pPr marL="457200" indent="-457200" defTabSz="914400">
              <a:lnSpc>
                <a:spcPct val="110000"/>
              </a:lnSpc>
              <a:spcBef>
                <a:spcPts val="1001"/>
              </a:spcBef>
              <a:buClr>
                <a:srgbClr val="7AA6B4"/>
              </a:buClr>
              <a:buFont typeface="Grandview"/>
              <a:buAutoNum type="arabicPeriod" startAt="4"/>
              <a:tabLst>
                <a:tab pos="457200" algn="l"/>
              </a:tabLst>
            </a:pPr>
            <a:r>
              <a:rPr lang="en-ID" sz="2000" b="1" u="none" strike="noStrike" dirty="0">
                <a:solidFill>
                  <a:schemeClr val="dk2"/>
                </a:solidFill>
                <a:uFillTx/>
                <a:latin typeface="Calibri"/>
                <a:ea typeface="Calibri"/>
              </a:rPr>
              <a:t>Fitur </a:t>
            </a:r>
            <a:r>
              <a:rPr lang="en-ID" sz="2000" b="1" u="none" strike="noStrike" dirty="0" err="1">
                <a:solidFill>
                  <a:schemeClr val="dk2"/>
                </a:solidFill>
                <a:uFillTx/>
                <a:latin typeface="Calibri"/>
                <a:ea typeface="Calibri"/>
              </a:rPr>
              <a:t>Pengujian</a:t>
            </a:r>
            <a:r>
              <a:rPr lang="en-ID" sz="2000" b="1" u="none" strike="noStrike" dirty="0">
                <a:solidFill>
                  <a:schemeClr val="dk2"/>
                </a:solidFill>
                <a:uFillTx/>
                <a:latin typeface="Calibri"/>
                <a:ea typeface="Calibri"/>
              </a:rPr>
              <a:t> </a:t>
            </a:r>
            <a:r>
              <a:rPr lang="en-ID" sz="2000" b="1" u="none" strike="noStrike" dirty="0" err="1">
                <a:solidFill>
                  <a:schemeClr val="dk2"/>
                </a:solidFill>
                <a:uFillTx/>
                <a:latin typeface="Calibri"/>
                <a:ea typeface="Calibri"/>
              </a:rPr>
              <a:t>Keamanan</a:t>
            </a:r>
            <a:r>
              <a:rPr lang="en-ID" sz="2000" b="0" u="none" strike="noStrike" dirty="0">
                <a:solidFill>
                  <a:schemeClr val="dk2"/>
                </a:solidFill>
                <a:uFillTx/>
                <a:latin typeface="Calibri"/>
                <a:ea typeface="Calibri"/>
              </a:rPr>
              <a:t>: </a:t>
            </a:r>
            <a:r>
              <a:rPr lang="en-ID" sz="2000" b="0" u="none" strike="noStrike" dirty="0" err="1">
                <a:solidFill>
                  <a:schemeClr val="dk2"/>
                </a:solidFill>
                <a:uFillTx/>
                <a:latin typeface="Calibri"/>
                <a:ea typeface="Calibri"/>
              </a:rPr>
              <a:t>Dapat</a:t>
            </a:r>
            <a:r>
              <a:rPr lang="en-ID" sz="2000" b="0" u="none" strike="noStrike" dirty="0">
                <a:solidFill>
                  <a:schemeClr val="dk2"/>
                </a:solidFill>
                <a:uFillTx/>
                <a:latin typeface="Calibri"/>
                <a:ea typeface="Calibri"/>
              </a:rPr>
              <a:t> </a:t>
            </a:r>
            <a:r>
              <a:rPr lang="en-ID" sz="2000" b="0" u="none" strike="noStrike" dirty="0" err="1">
                <a:solidFill>
                  <a:schemeClr val="dk2"/>
                </a:solidFill>
                <a:uFillTx/>
                <a:latin typeface="Calibri"/>
                <a:ea typeface="Calibri"/>
              </a:rPr>
              <a:t>digunakan</a:t>
            </a:r>
            <a:r>
              <a:rPr lang="en-ID" sz="2000" b="0" u="none" strike="noStrike" dirty="0">
                <a:solidFill>
                  <a:schemeClr val="dk2"/>
                </a:solidFill>
                <a:uFillTx/>
                <a:latin typeface="Calibri"/>
                <a:ea typeface="Calibri"/>
              </a:rPr>
              <a:t> </a:t>
            </a:r>
            <a:r>
              <a:rPr lang="en-ID" sz="2000" b="0" u="none" strike="noStrike" dirty="0" err="1">
                <a:solidFill>
                  <a:schemeClr val="dk2"/>
                </a:solidFill>
                <a:uFillTx/>
                <a:latin typeface="Calibri"/>
                <a:ea typeface="Calibri"/>
              </a:rPr>
              <a:t>untuk</a:t>
            </a:r>
            <a:r>
              <a:rPr lang="en-ID" sz="2000" b="0" u="none" strike="noStrike" dirty="0">
                <a:solidFill>
                  <a:schemeClr val="dk2"/>
                </a:solidFill>
                <a:uFillTx/>
                <a:latin typeface="Calibri"/>
                <a:ea typeface="Calibri"/>
              </a:rPr>
              <a:t> </a:t>
            </a:r>
            <a:r>
              <a:rPr lang="en-ID" sz="2000" b="0" u="none" strike="noStrike" dirty="0" err="1">
                <a:solidFill>
                  <a:schemeClr val="dk2"/>
                </a:solidFill>
                <a:uFillTx/>
                <a:latin typeface="Calibri"/>
                <a:ea typeface="Calibri"/>
              </a:rPr>
              <a:t>pengujian</a:t>
            </a:r>
            <a:r>
              <a:rPr lang="en-ID" sz="2000" b="0" u="none" strike="noStrike" dirty="0">
                <a:solidFill>
                  <a:schemeClr val="dk2"/>
                </a:solidFill>
                <a:uFillTx/>
                <a:latin typeface="Calibri"/>
                <a:ea typeface="Calibri"/>
              </a:rPr>
              <a:t> </a:t>
            </a:r>
            <a:r>
              <a:rPr lang="en-ID" sz="2000" b="0" u="none" strike="noStrike" dirty="0" err="1">
                <a:solidFill>
                  <a:schemeClr val="dk2"/>
                </a:solidFill>
                <a:uFillTx/>
                <a:latin typeface="Calibri"/>
                <a:ea typeface="Calibri"/>
              </a:rPr>
              <a:t>penetrasi</a:t>
            </a:r>
            <a:r>
              <a:rPr lang="en-ID" sz="2000" b="0" u="none" strike="noStrike" dirty="0">
                <a:solidFill>
                  <a:schemeClr val="dk2"/>
                </a:solidFill>
                <a:uFillTx/>
                <a:latin typeface="Calibri"/>
                <a:ea typeface="Calibri"/>
              </a:rPr>
              <a:t> </a:t>
            </a:r>
            <a:r>
              <a:rPr lang="en-ID" sz="2000" b="0" u="none" strike="noStrike" dirty="0" err="1">
                <a:solidFill>
                  <a:schemeClr val="dk2"/>
                </a:solidFill>
                <a:uFillTx/>
                <a:latin typeface="Calibri"/>
                <a:ea typeface="Calibri"/>
              </a:rPr>
              <a:t>sederhana</a:t>
            </a:r>
            <a:r>
              <a:rPr lang="en-ID" sz="2000" b="0" u="none" strike="noStrike" dirty="0">
                <a:solidFill>
                  <a:schemeClr val="dk2"/>
                </a:solidFill>
                <a:uFillTx/>
                <a:latin typeface="Calibri"/>
                <a:ea typeface="Calibri"/>
              </a:rPr>
              <a:t> </a:t>
            </a:r>
            <a:r>
              <a:rPr lang="en-ID" sz="2000" b="0" u="none" strike="noStrike" dirty="0" err="1">
                <a:solidFill>
                  <a:schemeClr val="dk2"/>
                </a:solidFill>
                <a:uFillTx/>
                <a:latin typeface="Calibri"/>
                <a:ea typeface="Calibri"/>
              </a:rPr>
              <a:t>seperti</a:t>
            </a:r>
            <a:r>
              <a:rPr lang="en-ID" sz="2000" b="0" u="none" strike="noStrike" dirty="0">
                <a:solidFill>
                  <a:schemeClr val="dk2"/>
                </a:solidFill>
                <a:uFillTx/>
                <a:latin typeface="Calibri"/>
                <a:ea typeface="Calibri"/>
              </a:rPr>
              <a:t> </a:t>
            </a:r>
            <a:r>
              <a:rPr lang="en-ID" sz="2000" b="0" u="none" strike="noStrike" dirty="0" err="1">
                <a:solidFill>
                  <a:schemeClr val="dk2"/>
                </a:solidFill>
                <a:uFillTx/>
                <a:latin typeface="Calibri"/>
                <a:ea typeface="Calibri"/>
              </a:rPr>
              <a:t>analisis</a:t>
            </a:r>
            <a:r>
              <a:rPr lang="en-ID" sz="2000" b="0" u="none" strike="noStrike" dirty="0">
                <a:solidFill>
                  <a:schemeClr val="dk2"/>
                </a:solidFill>
                <a:uFillTx/>
                <a:latin typeface="Calibri"/>
                <a:ea typeface="Calibri"/>
              </a:rPr>
              <a:t> </a:t>
            </a:r>
            <a:r>
              <a:rPr lang="en-ID" sz="2000" b="0" u="none" strike="noStrike" dirty="0" err="1">
                <a:solidFill>
                  <a:schemeClr val="dk2"/>
                </a:solidFill>
                <a:uFillTx/>
                <a:latin typeface="Calibri"/>
                <a:ea typeface="Calibri"/>
              </a:rPr>
              <a:t>jaringan</a:t>
            </a:r>
            <a:r>
              <a:rPr lang="en-ID" sz="2000" b="0" u="none" strike="noStrike" dirty="0">
                <a:solidFill>
                  <a:schemeClr val="dk2"/>
                </a:solidFill>
                <a:uFillTx/>
                <a:latin typeface="Calibri"/>
                <a:ea typeface="Calibri"/>
              </a:rPr>
              <a:t> Wi-Fi </a:t>
            </a:r>
            <a:r>
              <a:rPr lang="en-ID" sz="2000" b="0" u="none" strike="noStrike" dirty="0" err="1">
                <a:solidFill>
                  <a:schemeClr val="dk2"/>
                </a:solidFill>
                <a:uFillTx/>
                <a:latin typeface="Calibri"/>
                <a:ea typeface="Calibri"/>
              </a:rPr>
              <a:t>atau</a:t>
            </a:r>
            <a:r>
              <a:rPr lang="en-ID" sz="2000" b="0" u="none" strike="noStrike" dirty="0">
                <a:solidFill>
                  <a:schemeClr val="dk2"/>
                </a:solidFill>
                <a:uFillTx/>
                <a:latin typeface="Calibri"/>
                <a:ea typeface="Calibri"/>
              </a:rPr>
              <a:t> </a:t>
            </a:r>
            <a:r>
              <a:rPr lang="en-ID" sz="2000" b="0" u="none" strike="noStrike" dirty="0" err="1">
                <a:solidFill>
                  <a:schemeClr val="dk2"/>
                </a:solidFill>
                <a:uFillTx/>
                <a:latin typeface="Calibri"/>
                <a:ea typeface="Calibri"/>
              </a:rPr>
              <a:t>perangkat</a:t>
            </a:r>
            <a:r>
              <a:rPr lang="en-ID" sz="2000" b="0" u="none" strike="noStrike" dirty="0">
                <a:solidFill>
                  <a:schemeClr val="dk2"/>
                </a:solidFill>
                <a:uFillTx/>
                <a:latin typeface="Calibri"/>
                <a:ea typeface="Calibri"/>
              </a:rPr>
              <a:t> yang </a:t>
            </a:r>
            <a:r>
              <a:rPr lang="en-ID" sz="2000" b="0" u="none" strike="noStrike" dirty="0" err="1">
                <a:solidFill>
                  <a:schemeClr val="dk2"/>
                </a:solidFill>
                <a:uFillTx/>
                <a:latin typeface="Calibri"/>
                <a:ea typeface="Calibri"/>
              </a:rPr>
              <a:t>menggunakan</a:t>
            </a:r>
            <a:r>
              <a:rPr lang="en-ID" sz="2000" b="0" u="none" strike="noStrike" dirty="0">
                <a:solidFill>
                  <a:schemeClr val="dk2"/>
                </a:solidFill>
                <a:uFillTx/>
                <a:latin typeface="Calibri"/>
                <a:ea typeface="Calibri"/>
              </a:rPr>
              <a:t> RF.</a:t>
            </a:r>
            <a:endParaRPr lang="en-US" sz="2000" b="0" u="none" strike="noStrike" dirty="0">
              <a:solidFill>
                <a:schemeClr val="dk2"/>
              </a:solidFill>
              <a:uFillTx/>
              <a:latin typeface="Grandview"/>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Solusi dan Metodologi</a:t>
            </a:r>
            <a:endParaRPr lang="en-US" sz="4400" b="0" u="none" strike="noStrike">
              <a:solidFill>
                <a:schemeClr val="dk1"/>
              </a:solidFill>
              <a:uFillTx/>
              <a:latin typeface="Grandview"/>
            </a:endParaRPr>
          </a:p>
        </p:txBody>
      </p:sp>
      <p:graphicFrame>
        <p:nvGraphicFramePr>
          <p:cNvPr id="2" name="Diagram1"/>
          <p:cNvGraphicFramePr/>
          <p:nvPr>
            <p:extLst>
              <p:ext uri="{D42A27DB-BD31-4B8C-83A1-F6EECF244321}">
                <p14:modId xmlns:p14="http://schemas.microsoft.com/office/powerpoint/2010/main" val="1774848844"/>
              </p:ext>
            </p:extLst>
          </p:nvPr>
        </p:nvGraphicFramePr>
        <p:xfrm>
          <a:off x="123480" y="1673280"/>
          <a:ext cx="11944800" cy="5001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740" name="Group 8">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741" name="Straight Connector 9">
              <a:extLst>
                <a:ext uri="{C183D7F6-B498-43B3-948B-1728B52AA6E4}">
                  <adec:decorative xmlns:adec="http://schemas.microsoft.com/office/drawing/2017/decorative" val="1"/>
                </a:ext>
              </a:extLst>
            </p:cNvPr>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742" name="Straight Connector 10">
              <a:extLst>
                <a:ext uri="{C183D7F6-B498-43B3-948B-1728B52AA6E4}">
                  <adec:decorative xmlns:adec="http://schemas.microsoft.com/office/drawing/2017/decorative" val="1"/>
                </a:ext>
              </a:extLst>
            </p:cNvPr>
            <p:cNvCxnSpPr/>
            <p:nvPr/>
          </p:nvCxnSpPr>
          <p:spPr>
            <a:xfrm>
              <a:off x="0" y="0"/>
              <a:ext cx="360" cy="6858000"/>
            </a:xfrm>
            <a:prstGeom prst="straightConnector1">
              <a:avLst/>
            </a:prstGeom>
            <a:ln w="12700">
              <a:solidFill>
                <a:srgbClr val="BCBCBC">
                  <a:alpha val="30000"/>
                </a:srgbClr>
              </a:solidFill>
              <a:prstDash val="sysDot"/>
            </a:ln>
          </p:spPr>
        </p:cxnSp>
        <p:cxnSp>
          <p:nvCxnSpPr>
            <p:cNvPr id="743" name="Straight Connector 11">
              <a:extLst>
                <a:ext uri="{C183D7F6-B498-43B3-948B-1728B52AA6E4}">
                  <adec:decorative xmlns:adec="http://schemas.microsoft.com/office/drawing/2017/decorative" val="1"/>
                </a:ext>
              </a:extLst>
            </p:cNvPr>
            <p:cNvCxnSpPr/>
            <p:nvPr/>
          </p:nvCxnSpPr>
          <p:spPr>
            <a:xfrm>
              <a:off x="11993040" y="0"/>
              <a:ext cx="360" cy="6858000"/>
            </a:xfrm>
            <a:prstGeom prst="straightConnector1">
              <a:avLst/>
            </a:prstGeom>
            <a:ln w="12700">
              <a:solidFill>
                <a:srgbClr val="BCBCBC">
                  <a:alpha val="30000"/>
                </a:srgbClr>
              </a:solidFill>
              <a:prstDash val="sysDot"/>
            </a:ln>
          </p:spPr>
        </p:cxnSp>
        <p:cxnSp>
          <p:nvCxnSpPr>
            <p:cNvPr id="744" name="Straight Connector 12">
              <a:extLst>
                <a:ext uri="{C183D7F6-B498-43B3-948B-1728B52AA6E4}">
                  <adec:decorative xmlns:adec="http://schemas.microsoft.com/office/drawing/2017/decorative" val="1"/>
                </a:ext>
              </a:extLst>
            </p:cNvPr>
            <p:cNvCxnSpPr/>
            <p:nvPr/>
          </p:nvCxnSpPr>
          <p:spPr>
            <a:xfrm>
              <a:off x="192240" y="0"/>
              <a:ext cx="360" cy="6858000"/>
            </a:xfrm>
            <a:prstGeom prst="straightConnector1">
              <a:avLst/>
            </a:prstGeom>
            <a:ln w="12700">
              <a:solidFill>
                <a:srgbClr val="BCBCBC">
                  <a:alpha val="30000"/>
                </a:srgbClr>
              </a:solidFill>
              <a:prstDash val="sysDot"/>
            </a:ln>
          </p:spPr>
        </p:cxnSp>
        <p:cxnSp>
          <p:nvCxnSpPr>
            <p:cNvPr id="745" name="Straight Connector 13">
              <a:extLst>
                <a:ext uri="{C183D7F6-B498-43B3-948B-1728B52AA6E4}">
                  <adec:decorative xmlns:adec="http://schemas.microsoft.com/office/drawing/2017/decorative" val="1"/>
                </a:ext>
              </a:extLst>
            </p:cNvPr>
            <p:cNvCxnSpPr/>
            <p:nvPr/>
          </p:nvCxnSpPr>
          <p:spPr>
            <a:xfrm>
              <a:off x="1175760" y="0"/>
              <a:ext cx="360" cy="6858000"/>
            </a:xfrm>
            <a:prstGeom prst="straightConnector1">
              <a:avLst/>
            </a:prstGeom>
            <a:ln w="12700">
              <a:solidFill>
                <a:srgbClr val="BCBCBC">
                  <a:alpha val="30000"/>
                </a:srgbClr>
              </a:solidFill>
              <a:prstDash val="sysDot"/>
            </a:ln>
          </p:spPr>
        </p:cxnSp>
        <p:cxnSp>
          <p:nvCxnSpPr>
            <p:cNvPr id="746" name="Straight Connector 14">
              <a:extLst>
                <a:ext uri="{C183D7F6-B498-43B3-948B-1728B52AA6E4}">
                  <adec:decorative xmlns:adec="http://schemas.microsoft.com/office/drawing/2017/decorative" val="1"/>
                </a:ext>
              </a:extLst>
            </p:cNvPr>
            <p:cNvCxnSpPr/>
            <p:nvPr/>
          </p:nvCxnSpPr>
          <p:spPr>
            <a:xfrm>
              <a:off x="2159280" y="0"/>
              <a:ext cx="360" cy="6858000"/>
            </a:xfrm>
            <a:prstGeom prst="straightConnector1">
              <a:avLst/>
            </a:prstGeom>
            <a:ln w="12700">
              <a:solidFill>
                <a:srgbClr val="BCBCBC">
                  <a:alpha val="30000"/>
                </a:srgbClr>
              </a:solidFill>
              <a:prstDash val="sysDot"/>
            </a:ln>
          </p:spPr>
        </p:cxnSp>
        <p:cxnSp>
          <p:nvCxnSpPr>
            <p:cNvPr id="747" name="Straight Connector 15">
              <a:extLst>
                <a:ext uri="{C183D7F6-B498-43B3-948B-1728B52AA6E4}">
                  <adec:decorative xmlns:adec="http://schemas.microsoft.com/office/drawing/2017/decorative" val="1"/>
                </a:ext>
              </a:extLst>
            </p:cNvPr>
            <p:cNvCxnSpPr/>
            <p:nvPr/>
          </p:nvCxnSpPr>
          <p:spPr>
            <a:xfrm>
              <a:off x="3142440" y="0"/>
              <a:ext cx="360" cy="6858000"/>
            </a:xfrm>
            <a:prstGeom prst="straightConnector1">
              <a:avLst/>
            </a:prstGeom>
            <a:ln w="12700">
              <a:solidFill>
                <a:srgbClr val="BCBCBC">
                  <a:alpha val="30000"/>
                </a:srgbClr>
              </a:solidFill>
              <a:prstDash val="sysDot"/>
            </a:ln>
          </p:spPr>
        </p:cxnSp>
        <p:cxnSp>
          <p:nvCxnSpPr>
            <p:cNvPr id="748" name="Straight Connector 16">
              <a:extLst>
                <a:ext uri="{C183D7F6-B498-43B3-948B-1728B52AA6E4}">
                  <adec:decorative xmlns:adec="http://schemas.microsoft.com/office/drawing/2017/decorative" val="1"/>
                </a:ext>
              </a:extLst>
            </p:cNvPr>
            <p:cNvCxnSpPr/>
            <p:nvPr/>
          </p:nvCxnSpPr>
          <p:spPr>
            <a:xfrm>
              <a:off x="4125960" y="0"/>
              <a:ext cx="360" cy="6858000"/>
            </a:xfrm>
            <a:prstGeom prst="straightConnector1">
              <a:avLst/>
            </a:prstGeom>
            <a:ln w="12700">
              <a:solidFill>
                <a:srgbClr val="BCBCBC">
                  <a:alpha val="30000"/>
                </a:srgbClr>
              </a:solidFill>
              <a:prstDash val="sysDot"/>
            </a:ln>
          </p:spPr>
        </p:cxnSp>
        <p:cxnSp>
          <p:nvCxnSpPr>
            <p:cNvPr id="749" name="Straight Connector 17">
              <a:extLst>
                <a:ext uri="{C183D7F6-B498-43B3-948B-1728B52AA6E4}">
                  <adec:decorative xmlns:adec="http://schemas.microsoft.com/office/drawing/2017/decorative" val="1"/>
                </a:ext>
              </a:extLst>
            </p:cNvPr>
            <p:cNvCxnSpPr/>
            <p:nvPr/>
          </p:nvCxnSpPr>
          <p:spPr>
            <a:xfrm>
              <a:off x="5109480" y="0"/>
              <a:ext cx="360" cy="6858000"/>
            </a:xfrm>
            <a:prstGeom prst="straightConnector1">
              <a:avLst/>
            </a:prstGeom>
            <a:ln w="12700">
              <a:solidFill>
                <a:srgbClr val="BCBCBC">
                  <a:alpha val="30000"/>
                </a:srgbClr>
              </a:solidFill>
              <a:prstDash val="sysDot"/>
            </a:ln>
          </p:spPr>
        </p:cxnSp>
        <p:cxnSp>
          <p:nvCxnSpPr>
            <p:cNvPr id="750" name="Straight Connector 18">
              <a:extLst>
                <a:ext uri="{C183D7F6-B498-43B3-948B-1728B52AA6E4}">
                  <adec:decorative xmlns:adec="http://schemas.microsoft.com/office/drawing/2017/decorative" val="1"/>
                </a:ext>
              </a:extLst>
            </p:cNvPr>
            <p:cNvCxnSpPr/>
            <p:nvPr/>
          </p:nvCxnSpPr>
          <p:spPr>
            <a:xfrm>
              <a:off x="6092640" y="0"/>
              <a:ext cx="360" cy="6858000"/>
            </a:xfrm>
            <a:prstGeom prst="straightConnector1">
              <a:avLst/>
            </a:prstGeom>
            <a:ln w="12700">
              <a:solidFill>
                <a:srgbClr val="BCBCBC">
                  <a:alpha val="30000"/>
                </a:srgbClr>
              </a:solidFill>
              <a:prstDash val="sysDot"/>
            </a:ln>
          </p:spPr>
        </p:cxnSp>
        <p:cxnSp>
          <p:nvCxnSpPr>
            <p:cNvPr id="751" name="Straight Connector 19">
              <a:extLst>
                <a:ext uri="{C183D7F6-B498-43B3-948B-1728B52AA6E4}">
                  <adec:decorative xmlns:adec="http://schemas.microsoft.com/office/drawing/2017/decorative" val="1"/>
                </a:ext>
              </a:extLst>
            </p:cNvPr>
            <p:cNvCxnSpPr/>
            <p:nvPr/>
          </p:nvCxnSpPr>
          <p:spPr>
            <a:xfrm>
              <a:off x="7076160" y="0"/>
              <a:ext cx="360" cy="6858000"/>
            </a:xfrm>
            <a:prstGeom prst="straightConnector1">
              <a:avLst/>
            </a:prstGeom>
            <a:ln w="12700">
              <a:solidFill>
                <a:srgbClr val="BCBCBC">
                  <a:alpha val="30000"/>
                </a:srgbClr>
              </a:solidFill>
              <a:prstDash val="sysDot"/>
            </a:ln>
          </p:spPr>
        </p:cxnSp>
        <p:cxnSp>
          <p:nvCxnSpPr>
            <p:cNvPr id="752" name="Straight Connector 20">
              <a:extLst>
                <a:ext uri="{C183D7F6-B498-43B3-948B-1728B52AA6E4}">
                  <adec:decorative xmlns:adec="http://schemas.microsoft.com/office/drawing/2017/decorative" val="1"/>
                </a:ext>
              </a:extLst>
            </p:cNvPr>
            <p:cNvCxnSpPr/>
            <p:nvPr/>
          </p:nvCxnSpPr>
          <p:spPr>
            <a:xfrm>
              <a:off x="8059680" y="0"/>
              <a:ext cx="360" cy="6858000"/>
            </a:xfrm>
            <a:prstGeom prst="straightConnector1">
              <a:avLst/>
            </a:prstGeom>
            <a:ln w="12700">
              <a:solidFill>
                <a:srgbClr val="BCBCBC">
                  <a:alpha val="30000"/>
                </a:srgbClr>
              </a:solidFill>
              <a:prstDash val="sysDot"/>
            </a:ln>
          </p:spPr>
        </p:cxnSp>
        <p:cxnSp>
          <p:nvCxnSpPr>
            <p:cNvPr id="753" name="Straight Connector 21">
              <a:extLst>
                <a:ext uri="{C183D7F6-B498-43B3-948B-1728B52AA6E4}">
                  <adec:decorative xmlns:adec="http://schemas.microsoft.com/office/drawing/2017/decorative" val="1"/>
                </a:ext>
              </a:extLst>
            </p:cNvPr>
            <p:cNvCxnSpPr/>
            <p:nvPr/>
          </p:nvCxnSpPr>
          <p:spPr>
            <a:xfrm>
              <a:off x="9042840" y="0"/>
              <a:ext cx="360" cy="6858000"/>
            </a:xfrm>
            <a:prstGeom prst="straightConnector1">
              <a:avLst/>
            </a:prstGeom>
            <a:ln w="12700">
              <a:solidFill>
                <a:srgbClr val="BCBCBC">
                  <a:alpha val="30000"/>
                </a:srgbClr>
              </a:solidFill>
              <a:prstDash val="sysDot"/>
            </a:ln>
          </p:spPr>
        </p:cxnSp>
        <p:cxnSp>
          <p:nvCxnSpPr>
            <p:cNvPr id="754" name="Straight Connector 22">
              <a:extLst>
                <a:ext uri="{C183D7F6-B498-43B3-948B-1728B52AA6E4}">
                  <adec:decorative xmlns:adec="http://schemas.microsoft.com/office/drawing/2017/decorative" val="1"/>
                </a:ext>
              </a:extLst>
            </p:cNvPr>
            <p:cNvCxnSpPr/>
            <p:nvPr/>
          </p:nvCxnSpPr>
          <p:spPr>
            <a:xfrm>
              <a:off x="10026360" y="0"/>
              <a:ext cx="360" cy="6858000"/>
            </a:xfrm>
            <a:prstGeom prst="straightConnector1">
              <a:avLst/>
            </a:prstGeom>
            <a:ln w="12700">
              <a:solidFill>
                <a:srgbClr val="BCBCBC">
                  <a:alpha val="30000"/>
                </a:srgbClr>
              </a:solidFill>
              <a:prstDash val="sysDot"/>
            </a:ln>
          </p:spPr>
        </p:cxnSp>
        <p:cxnSp>
          <p:nvCxnSpPr>
            <p:cNvPr id="755" name="Straight Connector 23">
              <a:extLst>
                <a:ext uri="{C183D7F6-B498-43B3-948B-1728B52AA6E4}">
                  <adec:decorative xmlns:adec="http://schemas.microsoft.com/office/drawing/2017/decorative" val="1"/>
                </a:ext>
              </a:extLst>
            </p:cNvPr>
            <p:cNvCxnSpPr/>
            <p:nvPr/>
          </p:nvCxnSpPr>
          <p:spPr>
            <a:xfrm>
              <a:off x="11009520" y="0"/>
              <a:ext cx="360" cy="6858000"/>
            </a:xfrm>
            <a:prstGeom prst="straightConnector1">
              <a:avLst/>
            </a:prstGeom>
            <a:ln w="12700">
              <a:solidFill>
                <a:srgbClr val="BCBCBC">
                  <a:alpha val="30000"/>
                </a:srgbClr>
              </a:solidFill>
              <a:prstDash val="sysDot"/>
            </a:ln>
          </p:spPr>
        </p:cxnSp>
        <p:cxnSp>
          <p:nvCxnSpPr>
            <p:cNvPr id="756" name="Straight Connector 24">
              <a:extLst>
                <a:ext uri="{C183D7F6-B498-43B3-948B-1728B52AA6E4}">
                  <adec:decorative xmlns:adec="http://schemas.microsoft.com/office/drawing/2017/decorative" val="1"/>
                </a:ext>
              </a:extLst>
            </p:cNvPr>
            <p:cNvCxnSpPr/>
            <p:nvPr/>
          </p:nvCxnSpPr>
          <p:spPr>
            <a:xfrm>
              <a:off x="12185640" y="0"/>
              <a:ext cx="360" cy="6858000"/>
            </a:xfrm>
            <a:prstGeom prst="straightConnector1">
              <a:avLst/>
            </a:prstGeom>
            <a:ln w="12700">
              <a:solidFill>
                <a:srgbClr val="BCBCBC">
                  <a:alpha val="30000"/>
                </a:srgbClr>
              </a:solidFill>
              <a:prstDash val="sysDot"/>
            </a:ln>
          </p:spPr>
        </p:cxnSp>
        <p:cxnSp>
          <p:nvCxnSpPr>
            <p:cNvPr id="757" name="Straight Connector 25">
              <a:extLst>
                <a:ext uri="{C183D7F6-B498-43B3-948B-1728B52AA6E4}">
                  <adec:decorative xmlns:adec="http://schemas.microsoft.com/office/drawing/2017/decorative" val="1"/>
                </a:ext>
              </a:extLst>
            </p:cNvPr>
            <p:cNvCxnSpPr/>
            <p:nvPr/>
          </p:nvCxnSpPr>
          <p:spPr>
            <a:xfrm>
              <a:off x="0" y="171360"/>
              <a:ext cx="12192120" cy="360"/>
            </a:xfrm>
            <a:prstGeom prst="straightConnector1">
              <a:avLst/>
            </a:prstGeom>
            <a:ln w="12700">
              <a:solidFill>
                <a:srgbClr val="BCBCBC">
                  <a:alpha val="30000"/>
                </a:srgbClr>
              </a:solidFill>
              <a:prstDash val="sysDot"/>
            </a:ln>
          </p:spPr>
        </p:cxnSp>
        <p:cxnSp>
          <p:nvCxnSpPr>
            <p:cNvPr id="758" name="Straight Connector 26">
              <a:extLst>
                <a:ext uri="{C183D7F6-B498-43B3-948B-1728B52AA6E4}">
                  <adec:decorative xmlns:adec="http://schemas.microsoft.com/office/drawing/2017/decorative" val="1"/>
                </a:ext>
              </a:extLst>
            </p:cNvPr>
            <p:cNvCxnSpPr/>
            <p:nvPr/>
          </p:nvCxnSpPr>
          <p:spPr>
            <a:xfrm>
              <a:off x="0" y="714240"/>
              <a:ext cx="12192120" cy="360"/>
            </a:xfrm>
            <a:prstGeom prst="straightConnector1">
              <a:avLst/>
            </a:prstGeom>
            <a:ln w="12700">
              <a:solidFill>
                <a:srgbClr val="BCBCBC">
                  <a:alpha val="30000"/>
                </a:srgbClr>
              </a:solidFill>
              <a:prstDash val="sysDot"/>
            </a:ln>
          </p:spPr>
        </p:cxnSp>
        <p:cxnSp>
          <p:nvCxnSpPr>
            <p:cNvPr id="759" name="Straight Connector 27">
              <a:extLst>
                <a:ext uri="{C183D7F6-B498-43B3-948B-1728B52AA6E4}">
                  <adec:decorative xmlns:adec="http://schemas.microsoft.com/office/drawing/2017/decorative" val="1"/>
                </a:ext>
              </a:extLst>
            </p:cNvPr>
            <p:cNvCxnSpPr/>
            <p:nvPr/>
          </p:nvCxnSpPr>
          <p:spPr>
            <a:xfrm>
              <a:off x="0" y="1257120"/>
              <a:ext cx="12192120" cy="360"/>
            </a:xfrm>
            <a:prstGeom prst="straightConnector1">
              <a:avLst/>
            </a:prstGeom>
            <a:ln w="12700">
              <a:solidFill>
                <a:srgbClr val="BCBCBC">
                  <a:alpha val="30000"/>
                </a:srgbClr>
              </a:solidFill>
              <a:prstDash val="sysDot"/>
            </a:ln>
          </p:spPr>
        </p:cxnSp>
        <p:cxnSp>
          <p:nvCxnSpPr>
            <p:cNvPr id="760" name="Straight Connector 28">
              <a:extLst>
                <a:ext uri="{C183D7F6-B498-43B3-948B-1728B52AA6E4}">
                  <adec:decorative xmlns:adec="http://schemas.microsoft.com/office/drawing/2017/decorative" val="1"/>
                </a:ext>
              </a:extLst>
            </p:cNvPr>
            <p:cNvCxnSpPr/>
            <p:nvPr/>
          </p:nvCxnSpPr>
          <p:spPr>
            <a:xfrm>
              <a:off x="0" y="1800000"/>
              <a:ext cx="12192120" cy="360"/>
            </a:xfrm>
            <a:prstGeom prst="straightConnector1">
              <a:avLst/>
            </a:prstGeom>
            <a:ln w="12700">
              <a:solidFill>
                <a:srgbClr val="BCBCBC">
                  <a:alpha val="30000"/>
                </a:srgbClr>
              </a:solidFill>
              <a:prstDash val="sysDot"/>
            </a:ln>
          </p:spPr>
        </p:cxnSp>
        <p:cxnSp>
          <p:nvCxnSpPr>
            <p:cNvPr id="761" name="Straight Connector 29">
              <a:extLst>
                <a:ext uri="{C183D7F6-B498-43B3-948B-1728B52AA6E4}">
                  <adec:decorative xmlns:adec="http://schemas.microsoft.com/office/drawing/2017/decorative" val="1"/>
                </a:ext>
              </a:extLst>
            </p:cNvPr>
            <p:cNvCxnSpPr/>
            <p:nvPr/>
          </p:nvCxnSpPr>
          <p:spPr>
            <a:xfrm>
              <a:off x="0" y="2343240"/>
              <a:ext cx="12192120" cy="360"/>
            </a:xfrm>
            <a:prstGeom prst="straightConnector1">
              <a:avLst/>
            </a:prstGeom>
            <a:ln w="12700">
              <a:solidFill>
                <a:srgbClr val="BCBCBC">
                  <a:alpha val="30000"/>
                </a:srgbClr>
              </a:solidFill>
              <a:prstDash val="sysDot"/>
            </a:ln>
          </p:spPr>
        </p:cxnSp>
        <p:cxnSp>
          <p:nvCxnSpPr>
            <p:cNvPr id="762" name="Straight Connector 30">
              <a:extLst>
                <a:ext uri="{C183D7F6-B498-43B3-948B-1728B52AA6E4}">
                  <adec:decorative xmlns:adec="http://schemas.microsoft.com/office/drawing/2017/decorative" val="1"/>
                </a:ext>
              </a:extLst>
            </p:cNvPr>
            <p:cNvCxnSpPr/>
            <p:nvPr/>
          </p:nvCxnSpPr>
          <p:spPr>
            <a:xfrm>
              <a:off x="0" y="2886120"/>
              <a:ext cx="12192120" cy="360"/>
            </a:xfrm>
            <a:prstGeom prst="straightConnector1">
              <a:avLst/>
            </a:prstGeom>
            <a:ln w="12700">
              <a:solidFill>
                <a:srgbClr val="BCBCBC">
                  <a:alpha val="30000"/>
                </a:srgbClr>
              </a:solidFill>
              <a:prstDash val="sysDot"/>
            </a:ln>
          </p:spPr>
        </p:cxnSp>
        <p:cxnSp>
          <p:nvCxnSpPr>
            <p:cNvPr id="763" name="Straight Connector 31">
              <a:extLst>
                <a:ext uri="{C183D7F6-B498-43B3-948B-1728B52AA6E4}">
                  <adec:decorative xmlns:adec="http://schemas.microsoft.com/office/drawing/2017/decorative" val="1"/>
                </a:ext>
              </a:extLst>
            </p:cNvPr>
            <p:cNvCxnSpPr/>
            <p:nvPr/>
          </p:nvCxnSpPr>
          <p:spPr>
            <a:xfrm>
              <a:off x="0" y="3429000"/>
              <a:ext cx="12192120" cy="360"/>
            </a:xfrm>
            <a:prstGeom prst="straightConnector1">
              <a:avLst/>
            </a:prstGeom>
            <a:ln w="12700">
              <a:solidFill>
                <a:srgbClr val="BCBCBC">
                  <a:alpha val="30000"/>
                </a:srgbClr>
              </a:solidFill>
              <a:prstDash val="sysDot"/>
            </a:ln>
          </p:spPr>
        </p:cxnSp>
        <p:cxnSp>
          <p:nvCxnSpPr>
            <p:cNvPr id="764" name="Straight Connector 32">
              <a:extLst>
                <a:ext uri="{C183D7F6-B498-43B3-948B-1728B52AA6E4}">
                  <adec:decorative xmlns:adec="http://schemas.microsoft.com/office/drawing/2017/decorative" val="1"/>
                </a:ext>
              </a:extLst>
            </p:cNvPr>
            <p:cNvCxnSpPr/>
            <p:nvPr/>
          </p:nvCxnSpPr>
          <p:spPr>
            <a:xfrm>
              <a:off x="0" y="3971880"/>
              <a:ext cx="12192120" cy="360"/>
            </a:xfrm>
            <a:prstGeom prst="straightConnector1">
              <a:avLst/>
            </a:prstGeom>
            <a:ln w="12700">
              <a:solidFill>
                <a:srgbClr val="BCBCBC">
                  <a:alpha val="30000"/>
                </a:srgbClr>
              </a:solidFill>
              <a:prstDash val="sysDot"/>
            </a:ln>
          </p:spPr>
        </p:cxnSp>
        <p:cxnSp>
          <p:nvCxnSpPr>
            <p:cNvPr id="765" name="Straight Connector 33">
              <a:extLst>
                <a:ext uri="{C183D7F6-B498-43B3-948B-1728B52AA6E4}">
                  <adec:decorative xmlns:adec="http://schemas.microsoft.com/office/drawing/2017/decorative" val="1"/>
                </a:ext>
              </a:extLst>
            </p:cNvPr>
            <p:cNvCxnSpPr/>
            <p:nvPr/>
          </p:nvCxnSpPr>
          <p:spPr>
            <a:xfrm>
              <a:off x="0" y="4514760"/>
              <a:ext cx="12192120" cy="360"/>
            </a:xfrm>
            <a:prstGeom prst="straightConnector1">
              <a:avLst/>
            </a:prstGeom>
            <a:ln w="12700">
              <a:solidFill>
                <a:srgbClr val="BCBCBC">
                  <a:alpha val="30000"/>
                </a:srgbClr>
              </a:solidFill>
              <a:prstDash val="sysDot"/>
            </a:ln>
          </p:spPr>
        </p:cxnSp>
        <p:cxnSp>
          <p:nvCxnSpPr>
            <p:cNvPr id="766" name="Straight Connector 34">
              <a:extLst>
                <a:ext uri="{C183D7F6-B498-43B3-948B-1728B52AA6E4}">
                  <adec:decorative xmlns:adec="http://schemas.microsoft.com/office/drawing/2017/decorative" val="1"/>
                </a:ext>
              </a:extLst>
            </p:cNvPr>
            <p:cNvCxnSpPr/>
            <p:nvPr/>
          </p:nvCxnSpPr>
          <p:spPr>
            <a:xfrm>
              <a:off x="0" y="5057640"/>
              <a:ext cx="12192120" cy="360"/>
            </a:xfrm>
            <a:prstGeom prst="straightConnector1">
              <a:avLst/>
            </a:prstGeom>
            <a:ln w="12700">
              <a:solidFill>
                <a:srgbClr val="BCBCBC">
                  <a:alpha val="30000"/>
                </a:srgbClr>
              </a:solidFill>
              <a:prstDash val="sysDot"/>
            </a:ln>
          </p:spPr>
        </p:cxnSp>
        <p:cxnSp>
          <p:nvCxnSpPr>
            <p:cNvPr id="767" name="Straight Connector 35">
              <a:extLst>
                <a:ext uri="{C183D7F6-B498-43B3-948B-1728B52AA6E4}">
                  <adec:decorative xmlns:adec="http://schemas.microsoft.com/office/drawing/2017/decorative" val="1"/>
                </a:ext>
              </a:extLst>
            </p:cNvPr>
            <p:cNvCxnSpPr/>
            <p:nvPr/>
          </p:nvCxnSpPr>
          <p:spPr>
            <a:xfrm>
              <a:off x="0" y="5600520"/>
              <a:ext cx="12192120" cy="360"/>
            </a:xfrm>
            <a:prstGeom prst="straightConnector1">
              <a:avLst/>
            </a:prstGeom>
            <a:ln w="12700">
              <a:solidFill>
                <a:srgbClr val="BCBCBC">
                  <a:alpha val="30000"/>
                </a:srgbClr>
              </a:solidFill>
              <a:prstDash val="sysDot"/>
            </a:ln>
          </p:spPr>
        </p:cxnSp>
        <p:cxnSp>
          <p:nvCxnSpPr>
            <p:cNvPr id="768" name="Straight Connector 36">
              <a:extLst>
                <a:ext uri="{C183D7F6-B498-43B3-948B-1728B52AA6E4}">
                  <adec:decorative xmlns:adec="http://schemas.microsoft.com/office/drawing/2017/decorative" val="1"/>
                </a:ext>
              </a:extLst>
            </p:cNvPr>
            <p:cNvCxnSpPr/>
            <p:nvPr/>
          </p:nvCxnSpPr>
          <p:spPr>
            <a:xfrm>
              <a:off x="0" y="6857640"/>
              <a:ext cx="12192120" cy="360"/>
            </a:xfrm>
            <a:prstGeom prst="straightConnector1">
              <a:avLst/>
            </a:prstGeom>
            <a:ln w="12700">
              <a:solidFill>
                <a:srgbClr val="BCBCBC">
                  <a:alpha val="30000"/>
                </a:srgbClr>
              </a:solidFill>
              <a:prstDash val="sysDot"/>
            </a:ln>
          </p:spPr>
        </p:cxnSp>
        <p:cxnSp>
          <p:nvCxnSpPr>
            <p:cNvPr id="769" name="Straight Connector 37">
              <a:extLst>
                <a:ext uri="{C183D7F6-B498-43B3-948B-1728B52AA6E4}">
                  <adec:decorative xmlns:adec="http://schemas.microsoft.com/office/drawing/2017/decorative" val="1"/>
                </a:ext>
              </a:extLst>
            </p:cNvPr>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770" name="Straight Connector 38">
              <a:extLst>
                <a:ext uri="{C183D7F6-B498-43B3-948B-1728B52AA6E4}">
                  <adec:decorative xmlns:adec="http://schemas.microsoft.com/office/drawing/2017/decorative" val="1"/>
                </a:ext>
              </a:extLst>
            </p:cNvPr>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771" name="Straight Connector 39">
              <a:extLst>
                <a:ext uri="{C183D7F6-B498-43B3-948B-1728B52AA6E4}">
                  <adec:decorative xmlns:adec="http://schemas.microsoft.com/office/drawing/2017/decorative" val="1"/>
                </a:ext>
              </a:extLst>
            </p:cNvPr>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772" name="Right Triangle 41">
            <a:extLst>
              <a:ext uri="{C183D7F6-B498-43B3-948B-1728B52AA6E4}">
                <adec:decorative xmlns:adec="http://schemas.microsoft.com/office/drawing/2017/decorative" val="1"/>
              </a:ext>
            </a:extLst>
          </p:cNvPr>
          <p:cNvSpPr/>
          <p:nvPr/>
        </p:nvSpPr>
        <p:spPr>
          <a:xfrm rot="13500000">
            <a:off x="-280800" y="260820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dk1"/>
              </a:solidFill>
              <a:uFillTx/>
              <a:latin typeface="Grandview"/>
            </a:endParaRPr>
          </a:p>
        </p:txBody>
      </p:sp>
      <p:sp useBgFill="1">
        <p:nvSpPr>
          <p:cNvPr id="773" name="Rectangle 43">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Grandview"/>
            </a:endParaRPr>
          </a:p>
        </p:txBody>
      </p:sp>
      <p:grpSp>
        <p:nvGrpSpPr>
          <p:cNvPr id="774" name="Group 45">
            <a:extLst>
              <a:ext uri="{C183D7F6-B498-43B3-948B-1728B52AA6E4}">
                <adec:decorative xmlns:adec="http://schemas.microsoft.com/office/drawing/2017/decorative" val="1"/>
              </a:ext>
            </a:extLst>
          </p:cNvPr>
          <p:cNvGrpSpPr/>
          <p:nvPr/>
        </p:nvGrpSpPr>
        <p:grpSpPr>
          <a:xfrm>
            <a:off x="-6120" y="0"/>
            <a:ext cx="12214440" cy="6857640"/>
            <a:chOff x="-6120" y="0"/>
            <a:chExt cx="12214440" cy="6857640"/>
          </a:xfrm>
        </p:grpSpPr>
        <p:cxnSp>
          <p:nvCxnSpPr>
            <p:cNvPr id="775" name="Straight Connector 46">
              <a:extLst>
                <a:ext uri="{C183D7F6-B498-43B3-948B-1728B52AA6E4}">
                  <adec:decorative xmlns:adec="http://schemas.microsoft.com/office/drawing/2017/decorative" val="1"/>
                </a:ext>
              </a:extLst>
            </p:cNvPr>
            <p:cNvCxnSpPr/>
            <p:nvPr/>
          </p:nvCxnSpPr>
          <p:spPr>
            <a:xfrm>
              <a:off x="-6120" y="6686280"/>
              <a:ext cx="12192120" cy="360"/>
            </a:xfrm>
            <a:prstGeom prst="straightConnector1">
              <a:avLst/>
            </a:prstGeom>
            <a:ln w="12700">
              <a:solidFill>
                <a:srgbClr val="BCBCBC">
                  <a:alpha val="30000"/>
                </a:srgbClr>
              </a:solidFill>
              <a:prstDash val="sysDot"/>
            </a:ln>
          </p:spPr>
        </p:cxnSp>
        <p:cxnSp>
          <p:nvCxnSpPr>
            <p:cNvPr id="776" name="Straight Connector 47">
              <a:extLst>
                <a:ext uri="{C183D7F6-B498-43B3-948B-1728B52AA6E4}">
                  <adec:decorative xmlns:adec="http://schemas.microsoft.com/office/drawing/2017/decorative" val="1"/>
                </a:ext>
              </a:extLst>
            </p:cNvPr>
            <p:cNvCxnSpPr/>
            <p:nvPr/>
          </p:nvCxnSpPr>
          <p:spPr>
            <a:xfrm>
              <a:off x="0" y="0"/>
              <a:ext cx="360" cy="6858000"/>
            </a:xfrm>
            <a:prstGeom prst="straightConnector1">
              <a:avLst/>
            </a:prstGeom>
            <a:ln w="12700">
              <a:solidFill>
                <a:srgbClr val="BCBCBC">
                  <a:alpha val="30000"/>
                </a:srgbClr>
              </a:solidFill>
              <a:prstDash val="sysDot"/>
            </a:ln>
          </p:spPr>
        </p:cxnSp>
        <p:cxnSp>
          <p:nvCxnSpPr>
            <p:cNvPr id="777" name="Straight Connector 48">
              <a:extLst>
                <a:ext uri="{C183D7F6-B498-43B3-948B-1728B52AA6E4}">
                  <adec:decorative xmlns:adec="http://schemas.microsoft.com/office/drawing/2017/decorative" val="1"/>
                </a:ext>
              </a:extLst>
            </p:cNvPr>
            <p:cNvCxnSpPr/>
            <p:nvPr/>
          </p:nvCxnSpPr>
          <p:spPr>
            <a:xfrm>
              <a:off x="11993040" y="0"/>
              <a:ext cx="360" cy="6858000"/>
            </a:xfrm>
            <a:prstGeom prst="straightConnector1">
              <a:avLst/>
            </a:prstGeom>
            <a:ln w="12700">
              <a:solidFill>
                <a:srgbClr val="BCBCBC">
                  <a:alpha val="30000"/>
                </a:srgbClr>
              </a:solidFill>
              <a:prstDash val="sysDot"/>
            </a:ln>
          </p:spPr>
        </p:cxnSp>
        <p:cxnSp>
          <p:nvCxnSpPr>
            <p:cNvPr id="778" name="Straight Connector 49">
              <a:extLst>
                <a:ext uri="{C183D7F6-B498-43B3-948B-1728B52AA6E4}">
                  <adec:decorative xmlns:adec="http://schemas.microsoft.com/office/drawing/2017/decorative" val="1"/>
                </a:ext>
              </a:extLst>
            </p:cNvPr>
            <p:cNvCxnSpPr/>
            <p:nvPr/>
          </p:nvCxnSpPr>
          <p:spPr>
            <a:xfrm>
              <a:off x="192240" y="0"/>
              <a:ext cx="360" cy="6858000"/>
            </a:xfrm>
            <a:prstGeom prst="straightConnector1">
              <a:avLst/>
            </a:prstGeom>
            <a:ln w="12700">
              <a:solidFill>
                <a:srgbClr val="BCBCBC">
                  <a:alpha val="30000"/>
                </a:srgbClr>
              </a:solidFill>
              <a:prstDash val="sysDot"/>
            </a:ln>
          </p:spPr>
        </p:cxnSp>
        <p:cxnSp>
          <p:nvCxnSpPr>
            <p:cNvPr id="779" name="Straight Connector 50">
              <a:extLst>
                <a:ext uri="{C183D7F6-B498-43B3-948B-1728B52AA6E4}">
                  <adec:decorative xmlns:adec="http://schemas.microsoft.com/office/drawing/2017/decorative" val="1"/>
                </a:ext>
              </a:extLst>
            </p:cNvPr>
            <p:cNvCxnSpPr/>
            <p:nvPr/>
          </p:nvCxnSpPr>
          <p:spPr>
            <a:xfrm>
              <a:off x="1175760" y="0"/>
              <a:ext cx="360" cy="6858000"/>
            </a:xfrm>
            <a:prstGeom prst="straightConnector1">
              <a:avLst/>
            </a:prstGeom>
            <a:ln w="12700">
              <a:solidFill>
                <a:srgbClr val="BCBCBC">
                  <a:alpha val="30000"/>
                </a:srgbClr>
              </a:solidFill>
              <a:prstDash val="sysDot"/>
            </a:ln>
          </p:spPr>
        </p:cxnSp>
        <p:cxnSp>
          <p:nvCxnSpPr>
            <p:cNvPr id="780" name="Straight Connector 51">
              <a:extLst>
                <a:ext uri="{C183D7F6-B498-43B3-948B-1728B52AA6E4}">
                  <adec:decorative xmlns:adec="http://schemas.microsoft.com/office/drawing/2017/decorative" val="1"/>
                </a:ext>
              </a:extLst>
            </p:cNvPr>
            <p:cNvCxnSpPr/>
            <p:nvPr/>
          </p:nvCxnSpPr>
          <p:spPr>
            <a:xfrm>
              <a:off x="2159280" y="0"/>
              <a:ext cx="360" cy="6858000"/>
            </a:xfrm>
            <a:prstGeom prst="straightConnector1">
              <a:avLst/>
            </a:prstGeom>
            <a:ln w="12700">
              <a:solidFill>
                <a:srgbClr val="BCBCBC">
                  <a:alpha val="30000"/>
                </a:srgbClr>
              </a:solidFill>
              <a:prstDash val="sysDot"/>
            </a:ln>
          </p:spPr>
        </p:cxnSp>
        <p:cxnSp>
          <p:nvCxnSpPr>
            <p:cNvPr id="781" name="Straight Connector 52">
              <a:extLst>
                <a:ext uri="{C183D7F6-B498-43B3-948B-1728B52AA6E4}">
                  <adec:decorative xmlns:adec="http://schemas.microsoft.com/office/drawing/2017/decorative" val="1"/>
                </a:ext>
              </a:extLst>
            </p:cNvPr>
            <p:cNvCxnSpPr/>
            <p:nvPr/>
          </p:nvCxnSpPr>
          <p:spPr>
            <a:xfrm>
              <a:off x="3142440" y="0"/>
              <a:ext cx="360" cy="6858000"/>
            </a:xfrm>
            <a:prstGeom prst="straightConnector1">
              <a:avLst/>
            </a:prstGeom>
            <a:ln w="12700">
              <a:solidFill>
                <a:srgbClr val="BCBCBC">
                  <a:alpha val="30000"/>
                </a:srgbClr>
              </a:solidFill>
              <a:prstDash val="sysDot"/>
            </a:ln>
          </p:spPr>
        </p:cxnSp>
        <p:cxnSp>
          <p:nvCxnSpPr>
            <p:cNvPr id="782" name="Straight Connector 53">
              <a:extLst>
                <a:ext uri="{C183D7F6-B498-43B3-948B-1728B52AA6E4}">
                  <adec:decorative xmlns:adec="http://schemas.microsoft.com/office/drawing/2017/decorative" val="1"/>
                </a:ext>
              </a:extLst>
            </p:cNvPr>
            <p:cNvCxnSpPr/>
            <p:nvPr/>
          </p:nvCxnSpPr>
          <p:spPr>
            <a:xfrm>
              <a:off x="4125960" y="0"/>
              <a:ext cx="360" cy="6858000"/>
            </a:xfrm>
            <a:prstGeom prst="straightConnector1">
              <a:avLst/>
            </a:prstGeom>
            <a:ln w="12700">
              <a:solidFill>
                <a:srgbClr val="BCBCBC">
                  <a:alpha val="30000"/>
                </a:srgbClr>
              </a:solidFill>
              <a:prstDash val="sysDot"/>
            </a:ln>
          </p:spPr>
        </p:cxnSp>
        <p:cxnSp>
          <p:nvCxnSpPr>
            <p:cNvPr id="783" name="Straight Connector 54">
              <a:extLst>
                <a:ext uri="{C183D7F6-B498-43B3-948B-1728B52AA6E4}">
                  <adec:decorative xmlns:adec="http://schemas.microsoft.com/office/drawing/2017/decorative" val="1"/>
                </a:ext>
              </a:extLst>
            </p:cNvPr>
            <p:cNvCxnSpPr/>
            <p:nvPr/>
          </p:nvCxnSpPr>
          <p:spPr>
            <a:xfrm>
              <a:off x="5109480" y="0"/>
              <a:ext cx="360" cy="6858000"/>
            </a:xfrm>
            <a:prstGeom prst="straightConnector1">
              <a:avLst/>
            </a:prstGeom>
            <a:ln w="12700">
              <a:solidFill>
                <a:srgbClr val="BCBCBC">
                  <a:alpha val="30000"/>
                </a:srgbClr>
              </a:solidFill>
              <a:prstDash val="sysDot"/>
            </a:ln>
          </p:spPr>
        </p:cxnSp>
        <p:cxnSp>
          <p:nvCxnSpPr>
            <p:cNvPr id="784" name="Straight Connector 55">
              <a:extLst>
                <a:ext uri="{C183D7F6-B498-43B3-948B-1728B52AA6E4}">
                  <adec:decorative xmlns:adec="http://schemas.microsoft.com/office/drawing/2017/decorative" val="1"/>
                </a:ext>
              </a:extLst>
            </p:cNvPr>
            <p:cNvCxnSpPr/>
            <p:nvPr/>
          </p:nvCxnSpPr>
          <p:spPr>
            <a:xfrm>
              <a:off x="6092640" y="0"/>
              <a:ext cx="360" cy="6858000"/>
            </a:xfrm>
            <a:prstGeom prst="straightConnector1">
              <a:avLst/>
            </a:prstGeom>
            <a:ln w="12700">
              <a:solidFill>
                <a:srgbClr val="BCBCBC">
                  <a:alpha val="30000"/>
                </a:srgbClr>
              </a:solidFill>
              <a:prstDash val="sysDot"/>
            </a:ln>
          </p:spPr>
        </p:cxnSp>
        <p:cxnSp>
          <p:nvCxnSpPr>
            <p:cNvPr id="785" name="Straight Connector 56">
              <a:extLst>
                <a:ext uri="{C183D7F6-B498-43B3-948B-1728B52AA6E4}">
                  <adec:decorative xmlns:adec="http://schemas.microsoft.com/office/drawing/2017/decorative" val="1"/>
                </a:ext>
              </a:extLst>
            </p:cNvPr>
            <p:cNvCxnSpPr/>
            <p:nvPr/>
          </p:nvCxnSpPr>
          <p:spPr>
            <a:xfrm>
              <a:off x="7076160" y="0"/>
              <a:ext cx="360" cy="6858000"/>
            </a:xfrm>
            <a:prstGeom prst="straightConnector1">
              <a:avLst/>
            </a:prstGeom>
            <a:ln w="12700">
              <a:solidFill>
                <a:srgbClr val="BCBCBC">
                  <a:alpha val="30000"/>
                </a:srgbClr>
              </a:solidFill>
              <a:prstDash val="sysDot"/>
            </a:ln>
          </p:spPr>
        </p:cxnSp>
        <p:cxnSp>
          <p:nvCxnSpPr>
            <p:cNvPr id="786" name="Straight Connector 57">
              <a:extLst>
                <a:ext uri="{C183D7F6-B498-43B3-948B-1728B52AA6E4}">
                  <adec:decorative xmlns:adec="http://schemas.microsoft.com/office/drawing/2017/decorative" val="1"/>
                </a:ext>
              </a:extLst>
            </p:cNvPr>
            <p:cNvCxnSpPr/>
            <p:nvPr/>
          </p:nvCxnSpPr>
          <p:spPr>
            <a:xfrm>
              <a:off x="8059680" y="0"/>
              <a:ext cx="360" cy="6858000"/>
            </a:xfrm>
            <a:prstGeom prst="straightConnector1">
              <a:avLst/>
            </a:prstGeom>
            <a:ln w="12700">
              <a:solidFill>
                <a:srgbClr val="BCBCBC">
                  <a:alpha val="30000"/>
                </a:srgbClr>
              </a:solidFill>
              <a:prstDash val="sysDot"/>
            </a:ln>
          </p:spPr>
        </p:cxnSp>
        <p:cxnSp>
          <p:nvCxnSpPr>
            <p:cNvPr id="787" name="Straight Connector 58">
              <a:extLst>
                <a:ext uri="{C183D7F6-B498-43B3-948B-1728B52AA6E4}">
                  <adec:decorative xmlns:adec="http://schemas.microsoft.com/office/drawing/2017/decorative" val="1"/>
                </a:ext>
              </a:extLst>
            </p:cNvPr>
            <p:cNvCxnSpPr/>
            <p:nvPr/>
          </p:nvCxnSpPr>
          <p:spPr>
            <a:xfrm>
              <a:off x="9042840" y="0"/>
              <a:ext cx="360" cy="6858000"/>
            </a:xfrm>
            <a:prstGeom prst="straightConnector1">
              <a:avLst/>
            </a:prstGeom>
            <a:ln w="12700">
              <a:solidFill>
                <a:srgbClr val="BCBCBC">
                  <a:alpha val="30000"/>
                </a:srgbClr>
              </a:solidFill>
              <a:prstDash val="sysDot"/>
            </a:ln>
          </p:spPr>
        </p:cxnSp>
        <p:cxnSp>
          <p:nvCxnSpPr>
            <p:cNvPr id="788" name="Straight Connector 59">
              <a:extLst>
                <a:ext uri="{C183D7F6-B498-43B3-948B-1728B52AA6E4}">
                  <adec:decorative xmlns:adec="http://schemas.microsoft.com/office/drawing/2017/decorative" val="1"/>
                </a:ext>
              </a:extLst>
            </p:cNvPr>
            <p:cNvCxnSpPr/>
            <p:nvPr/>
          </p:nvCxnSpPr>
          <p:spPr>
            <a:xfrm>
              <a:off x="10026360" y="0"/>
              <a:ext cx="360" cy="6858000"/>
            </a:xfrm>
            <a:prstGeom prst="straightConnector1">
              <a:avLst/>
            </a:prstGeom>
            <a:ln w="12700">
              <a:solidFill>
                <a:srgbClr val="BCBCBC">
                  <a:alpha val="30000"/>
                </a:srgbClr>
              </a:solidFill>
              <a:prstDash val="sysDot"/>
            </a:ln>
          </p:spPr>
        </p:cxnSp>
        <p:cxnSp>
          <p:nvCxnSpPr>
            <p:cNvPr id="789" name="Straight Connector 60">
              <a:extLst>
                <a:ext uri="{C183D7F6-B498-43B3-948B-1728B52AA6E4}">
                  <adec:decorative xmlns:adec="http://schemas.microsoft.com/office/drawing/2017/decorative" val="1"/>
                </a:ext>
              </a:extLst>
            </p:cNvPr>
            <p:cNvCxnSpPr/>
            <p:nvPr/>
          </p:nvCxnSpPr>
          <p:spPr>
            <a:xfrm>
              <a:off x="11009520" y="0"/>
              <a:ext cx="360" cy="6858000"/>
            </a:xfrm>
            <a:prstGeom prst="straightConnector1">
              <a:avLst/>
            </a:prstGeom>
            <a:ln w="12700">
              <a:solidFill>
                <a:srgbClr val="BCBCBC">
                  <a:alpha val="30000"/>
                </a:srgbClr>
              </a:solidFill>
              <a:prstDash val="sysDot"/>
            </a:ln>
          </p:spPr>
        </p:cxnSp>
        <p:cxnSp>
          <p:nvCxnSpPr>
            <p:cNvPr id="790" name="Straight Connector 61">
              <a:extLst>
                <a:ext uri="{C183D7F6-B498-43B3-948B-1728B52AA6E4}">
                  <adec:decorative xmlns:adec="http://schemas.microsoft.com/office/drawing/2017/decorative" val="1"/>
                </a:ext>
              </a:extLst>
            </p:cNvPr>
            <p:cNvCxnSpPr/>
            <p:nvPr/>
          </p:nvCxnSpPr>
          <p:spPr>
            <a:xfrm>
              <a:off x="12185640" y="0"/>
              <a:ext cx="360" cy="6858000"/>
            </a:xfrm>
            <a:prstGeom prst="straightConnector1">
              <a:avLst/>
            </a:prstGeom>
            <a:ln w="12700">
              <a:solidFill>
                <a:srgbClr val="BCBCBC">
                  <a:alpha val="30000"/>
                </a:srgbClr>
              </a:solidFill>
              <a:prstDash val="sysDot"/>
            </a:ln>
          </p:spPr>
        </p:cxnSp>
        <p:cxnSp>
          <p:nvCxnSpPr>
            <p:cNvPr id="791" name="Straight Connector 62">
              <a:extLst>
                <a:ext uri="{C183D7F6-B498-43B3-948B-1728B52AA6E4}">
                  <adec:decorative xmlns:adec="http://schemas.microsoft.com/office/drawing/2017/decorative" val="1"/>
                </a:ext>
              </a:extLst>
            </p:cNvPr>
            <p:cNvCxnSpPr/>
            <p:nvPr/>
          </p:nvCxnSpPr>
          <p:spPr>
            <a:xfrm>
              <a:off x="0" y="171360"/>
              <a:ext cx="12192120" cy="360"/>
            </a:xfrm>
            <a:prstGeom prst="straightConnector1">
              <a:avLst/>
            </a:prstGeom>
            <a:ln w="12700">
              <a:solidFill>
                <a:srgbClr val="BCBCBC">
                  <a:alpha val="30000"/>
                </a:srgbClr>
              </a:solidFill>
              <a:prstDash val="sysDot"/>
            </a:ln>
          </p:spPr>
        </p:cxnSp>
        <p:cxnSp>
          <p:nvCxnSpPr>
            <p:cNvPr id="792" name="Straight Connector 63">
              <a:extLst>
                <a:ext uri="{C183D7F6-B498-43B3-948B-1728B52AA6E4}">
                  <adec:decorative xmlns:adec="http://schemas.microsoft.com/office/drawing/2017/decorative" val="1"/>
                </a:ext>
              </a:extLst>
            </p:cNvPr>
            <p:cNvCxnSpPr/>
            <p:nvPr/>
          </p:nvCxnSpPr>
          <p:spPr>
            <a:xfrm>
              <a:off x="0" y="714240"/>
              <a:ext cx="12192120" cy="360"/>
            </a:xfrm>
            <a:prstGeom prst="straightConnector1">
              <a:avLst/>
            </a:prstGeom>
            <a:ln w="12700">
              <a:solidFill>
                <a:srgbClr val="BCBCBC">
                  <a:alpha val="30000"/>
                </a:srgbClr>
              </a:solidFill>
              <a:prstDash val="sysDot"/>
            </a:ln>
          </p:spPr>
        </p:cxnSp>
        <p:cxnSp>
          <p:nvCxnSpPr>
            <p:cNvPr id="793" name="Straight Connector 64">
              <a:extLst>
                <a:ext uri="{C183D7F6-B498-43B3-948B-1728B52AA6E4}">
                  <adec:decorative xmlns:adec="http://schemas.microsoft.com/office/drawing/2017/decorative" val="1"/>
                </a:ext>
              </a:extLst>
            </p:cNvPr>
            <p:cNvCxnSpPr/>
            <p:nvPr/>
          </p:nvCxnSpPr>
          <p:spPr>
            <a:xfrm>
              <a:off x="0" y="1257120"/>
              <a:ext cx="12192120" cy="360"/>
            </a:xfrm>
            <a:prstGeom prst="straightConnector1">
              <a:avLst/>
            </a:prstGeom>
            <a:ln w="12700">
              <a:solidFill>
                <a:srgbClr val="BCBCBC">
                  <a:alpha val="30000"/>
                </a:srgbClr>
              </a:solidFill>
              <a:prstDash val="sysDot"/>
            </a:ln>
          </p:spPr>
        </p:cxnSp>
        <p:cxnSp>
          <p:nvCxnSpPr>
            <p:cNvPr id="794" name="Straight Connector 65">
              <a:extLst>
                <a:ext uri="{C183D7F6-B498-43B3-948B-1728B52AA6E4}">
                  <adec:decorative xmlns:adec="http://schemas.microsoft.com/office/drawing/2017/decorative" val="1"/>
                </a:ext>
              </a:extLst>
            </p:cNvPr>
            <p:cNvCxnSpPr/>
            <p:nvPr/>
          </p:nvCxnSpPr>
          <p:spPr>
            <a:xfrm>
              <a:off x="0" y="1800000"/>
              <a:ext cx="12192120" cy="360"/>
            </a:xfrm>
            <a:prstGeom prst="straightConnector1">
              <a:avLst/>
            </a:prstGeom>
            <a:ln w="12700">
              <a:solidFill>
                <a:srgbClr val="BCBCBC">
                  <a:alpha val="30000"/>
                </a:srgbClr>
              </a:solidFill>
              <a:prstDash val="sysDot"/>
            </a:ln>
          </p:spPr>
        </p:cxnSp>
        <p:cxnSp>
          <p:nvCxnSpPr>
            <p:cNvPr id="795" name="Straight Connector 66">
              <a:extLst>
                <a:ext uri="{C183D7F6-B498-43B3-948B-1728B52AA6E4}">
                  <adec:decorative xmlns:adec="http://schemas.microsoft.com/office/drawing/2017/decorative" val="1"/>
                </a:ext>
              </a:extLst>
            </p:cNvPr>
            <p:cNvCxnSpPr/>
            <p:nvPr/>
          </p:nvCxnSpPr>
          <p:spPr>
            <a:xfrm>
              <a:off x="0" y="2343240"/>
              <a:ext cx="12192120" cy="360"/>
            </a:xfrm>
            <a:prstGeom prst="straightConnector1">
              <a:avLst/>
            </a:prstGeom>
            <a:ln w="12700">
              <a:solidFill>
                <a:srgbClr val="BCBCBC">
                  <a:alpha val="30000"/>
                </a:srgbClr>
              </a:solidFill>
              <a:prstDash val="sysDot"/>
            </a:ln>
          </p:spPr>
        </p:cxnSp>
        <p:cxnSp>
          <p:nvCxnSpPr>
            <p:cNvPr id="796" name="Straight Connector 67">
              <a:extLst>
                <a:ext uri="{C183D7F6-B498-43B3-948B-1728B52AA6E4}">
                  <adec:decorative xmlns:adec="http://schemas.microsoft.com/office/drawing/2017/decorative" val="1"/>
                </a:ext>
              </a:extLst>
            </p:cNvPr>
            <p:cNvCxnSpPr/>
            <p:nvPr/>
          </p:nvCxnSpPr>
          <p:spPr>
            <a:xfrm>
              <a:off x="0" y="2886120"/>
              <a:ext cx="12192120" cy="360"/>
            </a:xfrm>
            <a:prstGeom prst="straightConnector1">
              <a:avLst/>
            </a:prstGeom>
            <a:ln w="12700">
              <a:solidFill>
                <a:srgbClr val="BCBCBC">
                  <a:alpha val="30000"/>
                </a:srgbClr>
              </a:solidFill>
              <a:prstDash val="sysDot"/>
            </a:ln>
          </p:spPr>
        </p:cxnSp>
        <p:cxnSp>
          <p:nvCxnSpPr>
            <p:cNvPr id="797" name="Straight Connector 68">
              <a:extLst>
                <a:ext uri="{C183D7F6-B498-43B3-948B-1728B52AA6E4}">
                  <adec:decorative xmlns:adec="http://schemas.microsoft.com/office/drawing/2017/decorative" val="1"/>
                </a:ext>
              </a:extLst>
            </p:cNvPr>
            <p:cNvCxnSpPr/>
            <p:nvPr/>
          </p:nvCxnSpPr>
          <p:spPr>
            <a:xfrm>
              <a:off x="0" y="3429000"/>
              <a:ext cx="12192120" cy="360"/>
            </a:xfrm>
            <a:prstGeom prst="straightConnector1">
              <a:avLst/>
            </a:prstGeom>
            <a:ln w="12700">
              <a:solidFill>
                <a:srgbClr val="BCBCBC">
                  <a:alpha val="30000"/>
                </a:srgbClr>
              </a:solidFill>
              <a:prstDash val="sysDot"/>
            </a:ln>
          </p:spPr>
        </p:cxnSp>
        <p:cxnSp>
          <p:nvCxnSpPr>
            <p:cNvPr id="798" name="Straight Connector 69">
              <a:extLst>
                <a:ext uri="{C183D7F6-B498-43B3-948B-1728B52AA6E4}">
                  <adec:decorative xmlns:adec="http://schemas.microsoft.com/office/drawing/2017/decorative" val="1"/>
                </a:ext>
              </a:extLst>
            </p:cNvPr>
            <p:cNvCxnSpPr/>
            <p:nvPr/>
          </p:nvCxnSpPr>
          <p:spPr>
            <a:xfrm>
              <a:off x="0" y="3971880"/>
              <a:ext cx="12192120" cy="360"/>
            </a:xfrm>
            <a:prstGeom prst="straightConnector1">
              <a:avLst/>
            </a:prstGeom>
            <a:ln w="12700">
              <a:solidFill>
                <a:srgbClr val="BCBCBC">
                  <a:alpha val="30000"/>
                </a:srgbClr>
              </a:solidFill>
              <a:prstDash val="sysDot"/>
            </a:ln>
          </p:spPr>
        </p:cxnSp>
        <p:cxnSp>
          <p:nvCxnSpPr>
            <p:cNvPr id="799" name="Straight Connector 70">
              <a:extLst>
                <a:ext uri="{C183D7F6-B498-43B3-948B-1728B52AA6E4}">
                  <adec:decorative xmlns:adec="http://schemas.microsoft.com/office/drawing/2017/decorative" val="1"/>
                </a:ext>
              </a:extLst>
            </p:cNvPr>
            <p:cNvCxnSpPr/>
            <p:nvPr/>
          </p:nvCxnSpPr>
          <p:spPr>
            <a:xfrm>
              <a:off x="0" y="4514760"/>
              <a:ext cx="12192120" cy="360"/>
            </a:xfrm>
            <a:prstGeom prst="straightConnector1">
              <a:avLst/>
            </a:prstGeom>
            <a:ln w="12700">
              <a:solidFill>
                <a:srgbClr val="BCBCBC">
                  <a:alpha val="30000"/>
                </a:srgbClr>
              </a:solidFill>
              <a:prstDash val="sysDot"/>
            </a:ln>
          </p:spPr>
        </p:cxnSp>
        <p:cxnSp>
          <p:nvCxnSpPr>
            <p:cNvPr id="800" name="Straight Connector 71">
              <a:extLst>
                <a:ext uri="{C183D7F6-B498-43B3-948B-1728B52AA6E4}">
                  <adec:decorative xmlns:adec="http://schemas.microsoft.com/office/drawing/2017/decorative" val="1"/>
                </a:ext>
              </a:extLst>
            </p:cNvPr>
            <p:cNvCxnSpPr/>
            <p:nvPr/>
          </p:nvCxnSpPr>
          <p:spPr>
            <a:xfrm>
              <a:off x="0" y="5057640"/>
              <a:ext cx="12192120" cy="360"/>
            </a:xfrm>
            <a:prstGeom prst="straightConnector1">
              <a:avLst/>
            </a:prstGeom>
            <a:ln w="12700">
              <a:solidFill>
                <a:srgbClr val="BCBCBC">
                  <a:alpha val="30000"/>
                </a:srgbClr>
              </a:solidFill>
              <a:prstDash val="sysDot"/>
            </a:ln>
          </p:spPr>
        </p:cxnSp>
        <p:cxnSp>
          <p:nvCxnSpPr>
            <p:cNvPr id="801" name="Straight Connector 72">
              <a:extLst>
                <a:ext uri="{C183D7F6-B498-43B3-948B-1728B52AA6E4}">
                  <adec:decorative xmlns:adec="http://schemas.microsoft.com/office/drawing/2017/decorative" val="1"/>
                </a:ext>
              </a:extLst>
            </p:cNvPr>
            <p:cNvCxnSpPr/>
            <p:nvPr/>
          </p:nvCxnSpPr>
          <p:spPr>
            <a:xfrm>
              <a:off x="0" y="5600520"/>
              <a:ext cx="12192120" cy="360"/>
            </a:xfrm>
            <a:prstGeom prst="straightConnector1">
              <a:avLst/>
            </a:prstGeom>
            <a:ln w="12700">
              <a:solidFill>
                <a:srgbClr val="BCBCBC">
                  <a:alpha val="30000"/>
                </a:srgbClr>
              </a:solidFill>
              <a:prstDash val="sysDot"/>
            </a:ln>
          </p:spPr>
        </p:cxnSp>
        <p:cxnSp>
          <p:nvCxnSpPr>
            <p:cNvPr id="802" name="Straight Connector 73">
              <a:extLst>
                <a:ext uri="{C183D7F6-B498-43B3-948B-1728B52AA6E4}">
                  <adec:decorative xmlns:adec="http://schemas.microsoft.com/office/drawing/2017/decorative" val="1"/>
                </a:ext>
              </a:extLst>
            </p:cNvPr>
            <p:cNvCxnSpPr/>
            <p:nvPr/>
          </p:nvCxnSpPr>
          <p:spPr>
            <a:xfrm>
              <a:off x="0" y="6857640"/>
              <a:ext cx="12192120" cy="360"/>
            </a:xfrm>
            <a:prstGeom prst="straightConnector1">
              <a:avLst/>
            </a:prstGeom>
            <a:ln w="12700">
              <a:solidFill>
                <a:srgbClr val="BCBCBC">
                  <a:alpha val="30000"/>
                </a:srgbClr>
              </a:solidFill>
              <a:prstDash val="sysDot"/>
            </a:ln>
          </p:spPr>
        </p:cxnSp>
        <p:cxnSp>
          <p:nvCxnSpPr>
            <p:cNvPr id="803" name="Straight Connector 74">
              <a:extLst>
                <a:ext uri="{C183D7F6-B498-43B3-948B-1728B52AA6E4}">
                  <adec:decorative xmlns:adec="http://schemas.microsoft.com/office/drawing/2017/decorative" val="1"/>
                </a:ext>
              </a:extLst>
            </p:cNvPr>
            <p:cNvCxnSpPr/>
            <p:nvPr/>
          </p:nvCxnSpPr>
          <p:spPr>
            <a:xfrm>
              <a:off x="16560" y="6143400"/>
              <a:ext cx="12192120" cy="360"/>
            </a:xfrm>
            <a:prstGeom prst="straightConnector1">
              <a:avLst/>
            </a:prstGeom>
            <a:ln w="12700">
              <a:solidFill>
                <a:srgbClr val="BCBCBC">
                  <a:alpha val="30000"/>
                </a:srgbClr>
              </a:solidFill>
              <a:prstDash val="sysDot"/>
            </a:ln>
          </p:spPr>
        </p:cxnSp>
        <p:cxnSp>
          <p:nvCxnSpPr>
            <p:cNvPr id="804" name="Straight Connector 75">
              <a:extLst>
                <a:ext uri="{C183D7F6-B498-43B3-948B-1728B52AA6E4}">
                  <adec:decorative xmlns:adec="http://schemas.microsoft.com/office/drawing/2017/decorative" val="1"/>
                </a:ext>
              </a:extLst>
            </p:cNvPr>
            <p:cNvCxnSpPr/>
            <p:nvPr/>
          </p:nvCxnSpPr>
          <p:spPr>
            <a:xfrm>
              <a:off x="684000" y="171360"/>
              <a:ext cx="360" cy="6512040"/>
            </a:xfrm>
            <a:prstGeom prst="straightConnector1">
              <a:avLst/>
            </a:prstGeom>
            <a:ln w="12700">
              <a:solidFill>
                <a:srgbClr val="BCBCBC">
                  <a:alpha val="30000"/>
                </a:srgbClr>
              </a:solidFill>
              <a:prstDash val="sysDot"/>
            </a:ln>
          </p:spPr>
        </p:cxnSp>
        <p:cxnSp>
          <p:nvCxnSpPr>
            <p:cNvPr id="805" name="Straight Connector 76">
              <a:extLst>
                <a:ext uri="{C183D7F6-B498-43B3-948B-1728B52AA6E4}">
                  <adec:decorative xmlns:adec="http://schemas.microsoft.com/office/drawing/2017/decorative" val="1"/>
                </a:ext>
              </a:extLst>
            </p:cNvPr>
            <p:cNvCxnSpPr/>
            <p:nvPr/>
          </p:nvCxnSpPr>
          <p:spPr>
            <a:xfrm>
              <a:off x="11508120" y="173160"/>
              <a:ext cx="360" cy="6511680"/>
            </a:xfrm>
            <a:prstGeom prst="straightConnector1">
              <a:avLst/>
            </a:prstGeom>
            <a:ln w="12700">
              <a:solidFill>
                <a:srgbClr val="BCBCBC">
                  <a:alpha val="30000"/>
                </a:srgbClr>
              </a:solidFill>
              <a:prstDash val="sysDot"/>
            </a:ln>
          </p:spPr>
        </p:cxnSp>
      </p:grpSp>
      <p:sp>
        <p:nvSpPr>
          <p:cNvPr id="806" name="Right Triangle 78">
            <a:extLst>
              <a:ext uri="{C183D7F6-B498-43B3-948B-1728B52AA6E4}">
                <adec:decorative xmlns:adec="http://schemas.microsoft.com/office/drawing/2017/decorative" val="1"/>
              </a:ext>
            </a:extLst>
          </p:cNvPr>
          <p:cNvSpPr/>
          <p:nvPr/>
        </p:nvSpPr>
        <p:spPr>
          <a:xfrm rot="18900000">
            <a:off x="5810040" y="-286200"/>
            <a:ext cx="568080" cy="568080"/>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dk1"/>
              </a:solidFill>
              <a:uFillTx/>
              <a:latin typeface="Grandview"/>
            </a:endParaRPr>
          </a:p>
        </p:txBody>
      </p:sp>
      <p:sp>
        <p:nvSpPr>
          <p:cNvPr id="807" name="PlaceHolder 1"/>
          <p:cNvSpPr>
            <a:spLocks noGrp="1"/>
          </p:cNvSpPr>
          <p:nvPr>
            <p:ph type="title"/>
          </p:nvPr>
        </p:nvSpPr>
        <p:spPr>
          <a:xfrm>
            <a:off x="1168920" y="722880"/>
            <a:ext cx="9820800" cy="866160"/>
          </a:xfrm>
          <a:prstGeom prst="rect">
            <a:avLst/>
          </a:prstGeom>
          <a:noFill/>
          <a:ln w="0">
            <a:noFill/>
          </a:ln>
        </p:spPr>
        <p:txBody>
          <a:bodyPr lIns="91440" tIns="45720" rIns="91440" bIns="45720" anchor="b">
            <a:normAutofit fontScale="90000"/>
          </a:bodyPr>
          <a:lstStyle/>
          <a:p>
            <a:pPr indent="0" algn="ctr" defTabSz="914400">
              <a:lnSpc>
                <a:spcPct val="100000"/>
              </a:lnSpc>
              <a:buNone/>
            </a:pPr>
            <a:r>
              <a:rPr lang="en-US" sz="5400" b="0" u="none" strike="noStrike">
                <a:solidFill>
                  <a:schemeClr val="dk2"/>
                </a:solidFill>
                <a:uFillTx/>
                <a:latin typeface="Grandview"/>
              </a:rPr>
              <a:t>Anggaran Biaya</a:t>
            </a:r>
            <a:endParaRPr lang="en-US" sz="5400" b="0" u="none" strike="noStrike">
              <a:solidFill>
                <a:schemeClr val="dk1"/>
              </a:solidFill>
              <a:uFillTx/>
              <a:latin typeface="Grandview"/>
            </a:endParaRPr>
          </a:p>
        </p:txBody>
      </p:sp>
      <p:graphicFrame>
        <p:nvGraphicFramePr>
          <p:cNvPr id="808" name="Content Placeholder 3"/>
          <p:cNvGraphicFramePr/>
          <p:nvPr/>
        </p:nvGraphicFramePr>
        <p:xfrm>
          <a:off x="2779200" y="1972080"/>
          <a:ext cx="6747480" cy="4449060"/>
        </p:xfrm>
        <a:graphic>
          <a:graphicData uri="http://schemas.openxmlformats.org/drawingml/2006/table">
            <a:tbl>
              <a:tblPr/>
              <a:tblGrid>
                <a:gridCol w="634320">
                  <a:extLst>
                    <a:ext uri="{9D8B030D-6E8A-4147-A177-3AD203B41FA5}">
                      <a16:colId xmlns:a16="http://schemas.microsoft.com/office/drawing/2014/main" val="20000"/>
                    </a:ext>
                  </a:extLst>
                </a:gridCol>
                <a:gridCol w="2937600">
                  <a:extLst>
                    <a:ext uri="{9D8B030D-6E8A-4147-A177-3AD203B41FA5}">
                      <a16:colId xmlns:a16="http://schemas.microsoft.com/office/drawing/2014/main" val="20001"/>
                    </a:ext>
                  </a:extLst>
                </a:gridCol>
                <a:gridCol w="1498320">
                  <a:extLst>
                    <a:ext uri="{9D8B030D-6E8A-4147-A177-3AD203B41FA5}">
                      <a16:colId xmlns:a16="http://schemas.microsoft.com/office/drawing/2014/main" val="20002"/>
                    </a:ext>
                  </a:extLst>
                </a:gridCol>
                <a:gridCol w="1677240">
                  <a:extLst>
                    <a:ext uri="{9D8B030D-6E8A-4147-A177-3AD203B41FA5}">
                      <a16:colId xmlns:a16="http://schemas.microsoft.com/office/drawing/2014/main" val="20003"/>
                    </a:ext>
                  </a:extLst>
                </a:gridCol>
              </a:tblGrid>
              <a:tr h="273960">
                <a:tc>
                  <a:txBody>
                    <a:bodyPr/>
                    <a:lstStyle/>
                    <a:p>
                      <a:pPr defTabSz="914400">
                        <a:lnSpc>
                          <a:spcPct val="100000"/>
                        </a:lnSpc>
                      </a:pPr>
                      <a:r>
                        <a:rPr lang="id-ID" sz="1200" b="1" u="none" strike="noStrike">
                          <a:solidFill>
                            <a:schemeClr val="dk1"/>
                          </a:solidFill>
                          <a:uFillTx/>
                          <a:latin typeface="Grandview"/>
                        </a:rPr>
                        <a:t>NO</a:t>
                      </a:r>
                      <a:endParaRPr lang="en-US" sz="1200" b="0" u="none" strike="noStrike">
                        <a:solidFill>
                          <a:srgbClr val="000000"/>
                        </a:solidFill>
                        <a:uFillTx/>
                        <a:latin typeface="Arial"/>
                      </a:endParaRPr>
                    </a:p>
                  </a:txBody>
                  <a:tcPr marL="33480" marR="34920" anchor="b">
                    <a:lnL>
                      <a:noFill/>
                    </a:lnL>
                    <a:lnR>
                      <a:noFill/>
                    </a:lnR>
                    <a:lnT w="12240">
                      <a:solidFill>
                        <a:srgbClr val="C18C78"/>
                      </a:solidFill>
                      <a:prstDash val="solid"/>
                    </a:lnT>
                    <a:lnB w="12240">
                      <a:solidFill>
                        <a:srgbClr val="C18C78"/>
                      </a:solidFill>
                      <a:prstDash val="solid"/>
                    </a:lnB>
                    <a:noFill/>
                  </a:tcPr>
                </a:tc>
                <a:tc>
                  <a:txBody>
                    <a:bodyPr/>
                    <a:lstStyle/>
                    <a:p>
                      <a:pPr defTabSz="914400">
                        <a:lnSpc>
                          <a:spcPct val="100000"/>
                        </a:lnSpc>
                      </a:pPr>
                      <a:r>
                        <a:rPr lang="id-ID" sz="1200" b="1" u="none" strike="noStrike">
                          <a:solidFill>
                            <a:schemeClr val="dk1"/>
                          </a:solidFill>
                          <a:uFillTx/>
                          <a:latin typeface="Grandview"/>
                        </a:rPr>
                        <a:t>Part</a:t>
                      </a:r>
                      <a:endParaRPr lang="en-US" sz="1200" b="0" u="none" strike="noStrike">
                        <a:solidFill>
                          <a:srgbClr val="000000"/>
                        </a:solidFill>
                        <a:uFillTx/>
                        <a:latin typeface="Arial"/>
                      </a:endParaRPr>
                    </a:p>
                  </a:txBody>
                  <a:tcPr marL="33480" marR="34920" anchor="b">
                    <a:lnL>
                      <a:noFill/>
                    </a:lnL>
                    <a:lnR>
                      <a:noFill/>
                    </a:lnR>
                    <a:lnT w="12240">
                      <a:solidFill>
                        <a:srgbClr val="C18C78"/>
                      </a:solidFill>
                      <a:prstDash val="solid"/>
                    </a:lnT>
                    <a:lnB w="12240">
                      <a:solidFill>
                        <a:srgbClr val="C18C78"/>
                      </a:solidFill>
                      <a:prstDash val="solid"/>
                    </a:lnB>
                    <a:noFill/>
                  </a:tcPr>
                </a:tc>
                <a:tc>
                  <a:txBody>
                    <a:bodyPr/>
                    <a:lstStyle/>
                    <a:p>
                      <a:pPr defTabSz="914400">
                        <a:lnSpc>
                          <a:spcPct val="100000"/>
                        </a:lnSpc>
                      </a:pPr>
                      <a:r>
                        <a:rPr lang="id-ID" sz="1200" b="1" u="none" strike="noStrike">
                          <a:solidFill>
                            <a:schemeClr val="dk1"/>
                          </a:solidFill>
                          <a:uFillTx/>
                          <a:latin typeface="Grandview"/>
                        </a:rPr>
                        <a:t>Satuan</a:t>
                      </a:r>
                      <a:endParaRPr lang="en-US" sz="1200" b="0" u="none" strike="noStrike">
                        <a:solidFill>
                          <a:srgbClr val="000000"/>
                        </a:solidFill>
                        <a:uFillTx/>
                        <a:latin typeface="Arial"/>
                      </a:endParaRPr>
                    </a:p>
                  </a:txBody>
                  <a:tcPr marL="33480" marR="34920" anchor="b">
                    <a:lnL>
                      <a:noFill/>
                    </a:lnL>
                    <a:lnR>
                      <a:noFill/>
                    </a:lnR>
                    <a:lnT w="12240">
                      <a:solidFill>
                        <a:srgbClr val="C18C78"/>
                      </a:solidFill>
                      <a:prstDash val="solid"/>
                    </a:lnT>
                    <a:lnB w="12240">
                      <a:solidFill>
                        <a:srgbClr val="C18C78"/>
                      </a:solidFill>
                      <a:prstDash val="solid"/>
                    </a:lnB>
                    <a:noFill/>
                  </a:tcPr>
                </a:tc>
                <a:tc>
                  <a:txBody>
                    <a:bodyPr/>
                    <a:lstStyle/>
                    <a:p>
                      <a:pPr defTabSz="914400">
                        <a:lnSpc>
                          <a:spcPct val="100000"/>
                        </a:lnSpc>
                      </a:pPr>
                      <a:r>
                        <a:rPr lang="id-ID" sz="1200" b="1" u="none" strike="noStrike">
                          <a:solidFill>
                            <a:schemeClr val="dk1"/>
                          </a:solidFill>
                          <a:uFillTx/>
                          <a:latin typeface="Grandview"/>
                        </a:rPr>
                        <a:t>Harga</a:t>
                      </a:r>
                      <a:endParaRPr lang="en-US" sz="1200" b="0" u="none" strike="noStrike">
                        <a:solidFill>
                          <a:srgbClr val="000000"/>
                        </a:solidFill>
                        <a:uFillTx/>
                        <a:latin typeface="Arial"/>
                      </a:endParaRPr>
                    </a:p>
                  </a:txBody>
                  <a:tcPr marL="33480" marR="34920" anchor="b">
                    <a:lnL>
                      <a:noFill/>
                    </a:lnL>
                    <a:lnR>
                      <a:noFill/>
                    </a:lnR>
                    <a:lnT w="12240">
                      <a:solidFill>
                        <a:srgbClr val="C18C78"/>
                      </a:solidFill>
                      <a:prstDash val="solid"/>
                    </a:lnT>
                    <a:lnB w="12240">
                      <a:solidFill>
                        <a:srgbClr val="C18C78"/>
                      </a:solidFill>
                      <a:prstDash val="solid"/>
                    </a:lnB>
                    <a:noFill/>
                  </a:tcPr>
                </a:tc>
                <a:extLst>
                  <a:ext uri="{0D108BD9-81ED-4DB2-BD59-A6C34878D82A}">
                    <a16:rowId xmlns:a16="http://schemas.microsoft.com/office/drawing/2014/main" val="10000"/>
                  </a:ext>
                </a:extLst>
              </a:tr>
              <a:tr h="748440">
                <a:tc>
                  <a:txBody>
                    <a:bodyPr/>
                    <a:lstStyle/>
                    <a:p>
                      <a:pPr defTabSz="914400">
                        <a:lnSpc>
                          <a:spcPct val="100000"/>
                        </a:lnSpc>
                      </a:pPr>
                      <a:r>
                        <a:rPr lang="id-ID" sz="1050" b="1" u="none" strike="noStrike">
                          <a:solidFill>
                            <a:schemeClr val="dk1"/>
                          </a:solidFill>
                          <a:uFillTx/>
                          <a:latin typeface="Grandview"/>
                        </a:rPr>
                        <a:t>1</a:t>
                      </a:r>
                      <a:endParaRPr lang="en-US" sz="1050" b="0" u="none" strike="noStrike">
                        <a:solidFill>
                          <a:srgbClr val="FFFFFF"/>
                        </a:solidFill>
                        <a:uFillTx/>
                        <a:latin typeface="Arial"/>
                      </a:endParaRPr>
                    </a:p>
                  </a:txBody>
                  <a:tcPr marL="33480" marR="34920">
                    <a:lnL>
                      <a:noFill/>
                    </a:lnL>
                    <a:lnR>
                      <a:noFill/>
                    </a:lnR>
                    <a:lnT w="12240" cap="flat" cmpd="sng" algn="ctr">
                      <a:solidFill>
                        <a:srgbClr val="C18C78"/>
                      </a:solidFill>
                      <a:prstDash val="solid"/>
                      <a:round/>
                      <a:headEnd type="none" w="med" len="med"/>
                      <a:tailEnd type="none" w="med" len="med"/>
                    </a:lnT>
                    <a:lnB>
                      <a:noFill/>
                    </a:lnB>
                    <a:solidFill>
                      <a:schemeClr val="accent1">
                        <a:alpha val="20000"/>
                      </a:schemeClr>
                    </a:solidFill>
                  </a:tcPr>
                </a:tc>
                <a:tc>
                  <a:txBody>
                    <a:bodyPr/>
                    <a:lstStyle/>
                    <a:p>
                      <a:pPr defTabSz="914400">
                        <a:lnSpc>
                          <a:spcPct val="100000"/>
                        </a:lnSpc>
                      </a:pPr>
                      <a:r>
                        <a:rPr lang="id-ID" sz="1050" b="0" u="none" strike="noStrike">
                          <a:solidFill>
                            <a:schemeClr val="dk1"/>
                          </a:solidFill>
                          <a:uFillTx/>
                          <a:latin typeface="Grandview"/>
                        </a:rPr>
                        <a:t>Microprocessor / Microcontroller :</a:t>
                      </a:r>
                      <a:br>
                        <a:rPr sz="1050"/>
                      </a:br>
                      <a:r>
                        <a:rPr lang="id-ID" sz="1050" b="0" u="none" strike="noStrike">
                          <a:solidFill>
                            <a:schemeClr val="dk1"/>
                          </a:solidFill>
                          <a:uFillTx/>
                          <a:latin typeface="Grandview"/>
                        </a:rPr>
                        <a:t>ESP32-C6</a:t>
                      </a:r>
                      <a:endParaRPr lang="en-US" sz="1050" b="0" u="none" strike="noStrike">
                        <a:solidFill>
                          <a:srgbClr val="FFFFFF"/>
                        </a:solidFill>
                        <a:uFillTx/>
                        <a:latin typeface="Arial"/>
                      </a:endParaRPr>
                    </a:p>
                    <a:p>
                      <a:pPr defTabSz="914400">
                        <a:lnSpc>
                          <a:spcPct val="100000"/>
                        </a:lnSpc>
                      </a:pPr>
                      <a:r>
                        <a:rPr lang="id-ID" sz="1050" b="0" u="none" strike="noStrike">
                          <a:solidFill>
                            <a:schemeClr val="dk1"/>
                          </a:solidFill>
                          <a:uFillTx/>
                          <a:latin typeface="Grandview"/>
                        </a:rPr>
                        <a:t>RP2040 (alternatives)</a:t>
                      </a:r>
                      <a:endParaRPr lang="en-US" sz="1050" b="0" u="none" strike="noStrike">
                        <a:solidFill>
                          <a:srgbClr val="FFFFFF"/>
                        </a:solidFill>
                        <a:uFillTx/>
                        <a:latin typeface="Arial"/>
                      </a:endParaRPr>
                    </a:p>
                  </a:txBody>
                  <a:tcPr marL="33480" marR="34920">
                    <a:lnL>
                      <a:noFill/>
                    </a:lnL>
                    <a:lnR>
                      <a:noFill/>
                    </a:lnR>
                    <a:lnT w="12240" cap="flat" cmpd="sng" algn="ctr">
                      <a:solidFill>
                        <a:srgbClr val="C18C78"/>
                      </a:solidFill>
                      <a:prstDash val="solid"/>
                      <a:round/>
                      <a:headEnd type="none" w="med" len="med"/>
                      <a:tailEnd type="none" w="med" len="med"/>
                    </a:lnT>
                    <a:lnB>
                      <a:noFill/>
                    </a:lnB>
                    <a:solidFill>
                      <a:schemeClr val="accent1">
                        <a:alpha val="20000"/>
                      </a:schemeClr>
                    </a:solidFill>
                  </a:tcPr>
                </a:tc>
                <a:tc>
                  <a:txBody>
                    <a:bodyPr/>
                    <a:lstStyle/>
                    <a:p>
                      <a:pPr algn="ctr" defTabSz="914400">
                        <a:lnSpc>
                          <a:spcPct val="100000"/>
                        </a:lnSpc>
                      </a:pPr>
                      <a:r>
                        <a:rPr lang="id-ID" sz="1050" b="0" u="none" strike="noStrike">
                          <a:solidFill>
                            <a:schemeClr val="dk1"/>
                          </a:solidFill>
                          <a:uFillTx/>
                          <a:latin typeface="Grandview"/>
                        </a:rPr>
                        <a:t> </a:t>
                      </a:r>
                      <a:endParaRPr lang="en-US" sz="1050" b="0" u="none" strike="noStrike">
                        <a:solidFill>
                          <a:srgbClr val="FFFFFF"/>
                        </a:solidFill>
                        <a:uFillTx/>
                        <a:latin typeface="Arial"/>
                      </a:endParaRPr>
                    </a:p>
                    <a:p>
                      <a:pPr algn="ctr" defTabSz="914400">
                        <a:lnSpc>
                          <a:spcPct val="100000"/>
                        </a:lnSpc>
                      </a:pPr>
                      <a:r>
                        <a:rPr lang="id-ID" sz="1050" b="0" u="none" strike="noStrike">
                          <a:solidFill>
                            <a:schemeClr val="dk1"/>
                          </a:solidFill>
                          <a:uFillTx/>
                          <a:latin typeface="Grandview"/>
                        </a:rPr>
                        <a:t>1</a:t>
                      </a:r>
                      <a:endParaRPr lang="en-US" sz="1050" b="0" u="none" strike="noStrike">
                        <a:solidFill>
                          <a:srgbClr val="FFFFFF"/>
                        </a:solidFill>
                        <a:uFillTx/>
                        <a:latin typeface="Arial"/>
                      </a:endParaRPr>
                    </a:p>
                    <a:p>
                      <a:pPr algn="ctr" defTabSz="914400">
                        <a:lnSpc>
                          <a:spcPct val="100000"/>
                        </a:lnSpc>
                      </a:pPr>
                      <a:r>
                        <a:rPr lang="id-ID" sz="1050" b="0" u="none" strike="noStrike">
                          <a:solidFill>
                            <a:schemeClr val="dk1"/>
                          </a:solidFill>
                          <a:uFillTx/>
                          <a:latin typeface="Grandview"/>
                        </a:rPr>
                        <a:t>1</a:t>
                      </a:r>
                      <a:endParaRPr lang="en-US" sz="1050" b="0" u="none" strike="noStrike">
                        <a:solidFill>
                          <a:srgbClr val="FFFFFF"/>
                        </a:solidFill>
                        <a:uFillTx/>
                        <a:latin typeface="Arial"/>
                      </a:endParaRPr>
                    </a:p>
                  </a:txBody>
                  <a:tcPr marL="33480" marR="34920">
                    <a:lnL>
                      <a:noFill/>
                    </a:lnL>
                    <a:lnR>
                      <a:noFill/>
                    </a:lnR>
                    <a:lnT w="12240" cap="flat" cmpd="sng" algn="ctr">
                      <a:solidFill>
                        <a:srgbClr val="C18C78"/>
                      </a:solidFill>
                      <a:prstDash val="solid"/>
                      <a:round/>
                      <a:headEnd type="none" w="med" len="med"/>
                      <a:tailEnd type="none" w="med" len="med"/>
                    </a:lnT>
                    <a:lnB>
                      <a:noFill/>
                    </a:lnB>
                    <a:solidFill>
                      <a:schemeClr val="accent1">
                        <a:alpha val="20000"/>
                      </a:schemeClr>
                    </a:solidFill>
                  </a:tcPr>
                </a:tc>
                <a:tc>
                  <a:txBody>
                    <a:bodyPr/>
                    <a:lstStyle/>
                    <a:p>
                      <a:pPr algn="r" defTabSz="914400">
                        <a:lnSpc>
                          <a:spcPct val="100000"/>
                        </a:lnSpc>
                      </a:pPr>
                      <a:r>
                        <a:rPr lang="id-ID" sz="1050" b="0" u="none" strike="noStrike">
                          <a:solidFill>
                            <a:schemeClr val="dk1"/>
                          </a:solidFill>
                          <a:uFillTx/>
                          <a:latin typeface="Grandview"/>
                        </a:rPr>
                        <a:t> </a:t>
                      </a:r>
                      <a:endParaRPr lang="en-US" sz="1050" b="0" u="none" strike="noStrike">
                        <a:solidFill>
                          <a:srgbClr val="FFFFFF"/>
                        </a:solidFill>
                        <a:uFillTx/>
                        <a:latin typeface="Arial"/>
                      </a:endParaRPr>
                    </a:p>
                    <a:p>
                      <a:pPr algn="r" defTabSz="914400">
                        <a:lnSpc>
                          <a:spcPct val="100000"/>
                        </a:lnSpc>
                      </a:pPr>
                      <a:r>
                        <a:rPr lang="id-ID" sz="1050" b="0" u="none" strike="noStrike">
                          <a:solidFill>
                            <a:schemeClr val="dk1"/>
                          </a:solidFill>
                          <a:uFillTx/>
                          <a:latin typeface="Grandview"/>
                        </a:rPr>
                        <a:t>Rp. 135.000</a:t>
                      </a:r>
                      <a:endParaRPr lang="en-US" sz="1050" b="0" u="none" strike="noStrike">
                        <a:solidFill>
                          <a:srgbClr val="FFFFFF"/>
                        </a:solidFill>
                        <a:uFillTx/>
                        <a:latin typeface="Arial"/>
                      </a:endParaRPr>
                    </a:p>
                    <a:p>
                      <a:pPr algn="r" defTabSz="914400">
                        <a:lnSpc>
                          <a:spcPct val="100000"/>
                        </a:lnSpc>
                      </a:pPr>
                      <a:r>
                        <a:rPr lang="id-ID" sz="1050" b="0" u="none" strike="noStrike">
                          <a:solidFill>
                            <a:schemeClr val="dk1"/>
                          </a:solidFill>
                          <a:uFillTx/>
                          <a:latin typeface="Grandview"/>
                        </a:rPr>
                        <a:t>Rp. 51.000</a:t>
                      </a:r>
                      <a:endParaRPr lang="en-US" sz="1050" b="0" u="none" strike="noStrike">
                        <a:solidFill>
                          <a:srgbClr val="FFFFFF"/>
                        </a:solidFill>
                        <a:uFillTx/>
                        <a:latin typeface="Arial"/>
                      </a:endParaRPr>
                    </a:p>
                    <a:p>
                      <a:pPr algn="r" defTabSz="914400">
                        <a:lnSpc>
                          <a:spcPct val="100000"/>
                        </a:lnSpc>
                      </a:pPr>
                      <a:r>
                        <a:rPr lang="id-ID" sz="1050" b="0" u="none" strike="noStrike">
                          <a:solidFill>
                            <a:schemeClr val="dk1"/>
                          </a:solidFill>
                          <a:uFillTx/>
                          <a:latin typeface="Grandview"/>
                        </a:rPr>
                        <a:t> </a:t>
                      </a:r>
                      <a:endParaRPr lang="en-US" sz="1050" b="0" u="none" strike="noStrike">
                        <a:solidFill>
                          <a:srgbClr val="FFFFFF"/>
                        </a:solidFill>
                        <a:uFillTx/>
                        <a:latin typeface="Arial"/>
                      </a:endParaRPr>
                    </a:p>
                  </a:txBody>
                  <a:tcPr marL="33480" marR="34920">
                    <a:lnL>
                      <a:noFill/>
                    </a:lnL>
                    <a:lnR>
                      <a:noFill/>
                    </a:lnR>
                    <a:lnT w="12240" cap="flat" cmpd="sng" algn="ctr">
                      <a:solidFill>
                        <a:srgbClr val="C18C78"/>
                      </a:solidFill>
                      <a:prstDash val="solid"/>
                      <a:round/>
                      <a:headEnd type="none" w="med" len="med"/>
                      <a:tailEnd type="none" w="med" len="med"/>
                    </a:lnT>
                    <a:lnB>
                      <a:noFill/>
                    </a:lnB>
                    <a:solidFill>
                      <a:schemeClr val="accent1">
                        <a:alpha val="20000"/>
                      </a:schemeClr>
                    </a:solidFill>
                  </a:tcPr>
                </a:tc>
                <a:extLst>
                  <a:ext uri="{0D108BD9-81ED-4DB2-BD59-A6C34878D82A}">
                    <a16:rowId xmlns:a16="http://schemas.microsoft.com/office/drawing/2014/main" val="10001"/>
                  </a:ext>
                </a:extLst>
              </a:tr>
              <a:tr h="416520">
                <a:tc>
                  <a:txBody>
                    <a:bodyPr/>
                    <a:lstStyle/>
                    <a:p>
                      <a:pPr defTabSz="914400">
                        <a:lnSpc>
                          <a:spcPct val="100000"/>
                        </a:lnSpc>
                      </a:pPr>
                      <a:r>
                        <a:rPr lang="id-ID" sz="1050" b="1" u="none" strike="noStrike">
                          <a:solidFill>
                            <a:schemeClr val="dk1"/>
                          </a:solidFill>
                          <a:uFillTx/>
                          <a:latin typeface="Grandview"/>
                        </a:rPr>
                        <a:t>2</a:t>
                      </a:r>
                      <a:endParaRPr lang="en-US" sz="1050" b="0" u="none" strike="noStrike">
                        <a:solidFill>
                          <a:srgbClr val="000000"/>
                        </a:solidFill>
                        <a:uFillTx/>
                        <a:latin typeface="Arial"/>
                      </a:endParaRPr>
                    </a:p>
                  </a:txBody>
                  <a:tcPr marL="33480" marR="34920">
                    <a:lnL>
                      <a:noFill/>
                    </a:lnL>
                    <a:lnR>
                      <a:noFill/>
                    </a:lnR>
                    <a:lnT>
                      <a:noFill/>
                    </a:lnT>
                    <a:lnB>
                      <a:noFill/>
                    </a:lnB>
                    <a:noFill/>
                  </a:tcPr>
                </a:tc>
                <a:tc>
                  <a:txBody>
                    <a:bodyPr/>
                    <a:lstStyle/>
                    <a:p>
                      <a:pPr defTabSz="914400">
                        <a:lnSpc>
                          <a:spcPct val="100000"/>
                        </a:lnSpc>
                      </a:pPr>
                      <a:r>
                        <a:rPr lang="id-ID" sz="1050" b="0" u="none" strike="noStrike">
                          <a:solidFill>
                            <a:schemeClr val="dk1"/>
                          </a:solidFill>
                          <a:uFillTx/>
                          <a:latin typeface="Grandview"/>
                        </a:rPr>
                        <a:t>NFC Reader (13.56MHz) :</a:t>
                      </a:r>
                      <a:endParaRPr lang="en-US" sz="1050" b="0" u="none" strike="noStrike">
                        <a:solidFill>
                          <a:srgbClr val="000000"/>
                        </a:solidFill>
                        <a:uFillTx/>
                        <a:latin typeface="Arial"/>
                      </a:endParaRPr>
                    </a:p>
                    <a:p>
                      <a:pPr defTabSz="914400">
                        <a:lnSpc>
                          <a:spcPct val="100000"/>
                        </a:lnSpc>
                      </a:pPr>
                      <a:r>
                        <a:rPr lang="id-ID" sz="1050" b="0" u="none" strike="noStrike">
                          <a:solidFill>
                            <a:schemeClr val="dk1"/>
                          </a:solidFill>
                          <a:uFillTx/>
                          <a:latin typeface="Grandview"/>
                        </a:rPr>
                        <a:t>PN532</a:t>
                      </a:r>
                      <a:endParaRPr lang="en-US" sz="1050" b="0" u="none" strike="noStrike">
                        <a:solidFill>
                          <a:srgbClr val="000000"/>
                        </a:solidFill>
                        <a:uFillTx/>
                        <a:latin typeface="Arial"/>
                      </a:endParaRPr>
                    </a:p>
                  </a:txBody>
                  <a:tcPr marL="33480" marR="34920">
                    <a:lnL>
                      <a:noFill/>
                    </a:lnL>
                    <a:lnR>
                      <a:noFill/>
                    </a:lnR>
                    <a:lnT>
                      <a:noFill/>
                    </a:lnT>
                    <a:lnB>
                      <a:noFill/>
                    </a:lnB>
                    <a:noFill/>
                  </a:tcPr>
                </a:tc>
                <a:tc>
                  <a:txBody>
                    <a:bodyPr/>
                    <a:lstStyle/>
                    <a:p>
                      <a:pPr algn="ctr" defTabSz="914400">
                        <a:lnSpc>
                          <a:spcPct val="100000"/>
                        </a:lnSpc>
                      </a:pPr>
                      <a:r>
                        <a:rPr lang="id-ID" sz="1050" b="0" u="none" strike="noStrike">
                          <a:solidFill>
                            <a:schemeClr val="dk1"/>
                          </a:solidFill>
                          <a:uFillTx/>
                          <a:latin typeface="Grandview"/>
                        </a:rPr>
                        <a:t>1</a:t>
                      </a:r>
                      <a:endParaRPr lang="en-US" sz="1050" b="0" u="none" strike="noStrike">
                        <a:solidFill>
                          <a:srgbClr val="000000"/>
                        </a:solidFill>
                        <a:uFillTx/>
                        <a:latin typeface="Arial"/>
                      </a:endParaRPr>
                    </a:p>
                  </a:txBody>
                  <a:tcPr marL="33480" marR="34920">
                    <a:lnL>
                      <a:noFill/>
                    </a:lnL>
                    <a:lnR>
                      <a:noFill/>
                    </a:lnR>
                    <a:lnT>
                      <a:noFill/>
                    </a:lnT>
                    <a:lnB>
                      <a:noFill/>
                    </a:lnB>
                    <a:noFill/>
                  </a:tcPr>
                </a:tc>
                <a:tc>
                  <a:txBody>
                    <a:bodyPr/>
                    <a:lstStyle/>
                    <a:p>
                      <a:pPr algn="r" defTabSz="914400">
                        <a:lnSpc>
                          <a:spcPct val="100000"/>
                        </a:lnSpc>
                      </a:pPr>
                      <a:r>
                        <a:rPr lang="id-ID" sz="1050" b="0" u="none" strike="noStrike">
                          <a:solidFill>
                            <a:schemeClr val="dk1"/>
                          </a:solidFill>
                          <a:uFillTx/>
                          <a:latin typeface="Grandview"/>
                        </a:rPr>
                        <a:t>Rp. 50.000</a:t>
                      </a:r>
                      <a:endParaRPr lang="en-US" sz="1050" b="0" u="none" strike="noStrike">
                        <a:solidFill>
                          <a:srgbClr val="000000"/>
                        </a:solidFill>
                        <a:uFillTx/>
                        <a:latin typeface="Arial"/>
                      </a:endParaRPr>
                    </a:p>
                  </a:txBody>
                  <a:tcPr marL="33480" marR="34920">
                    <a:lnL>
                      <a:noFill/>
                    </a:lnL>
                    <a:lnR>
                      <a:noFill/>
                    </a:lnR>
                    <a:lnT>
                      <a:noFill/>
                    </a:lnT>
                    <a:lnB>
                      <a:noFill/>
                    </a:lnB>
                    <a:noFill/>
                  </a:tcPr>
                </a:tc>
                <a:extLst>
                  <a:ext uri="{0D108BD9-81ED-4DB2-BD59-A6C34878D82A}">
                    <a16:rowId xmlns:a16="http://schemas.microsoft.com/office/drawing/2014/main" val="10002"/>
                  </a:ext>
                </a:extLst>
              </a:tr>
              <a:tr h="416520">
                <a:tc>
                  <a:txBody>
                    <a:bodyPr/>
                    <a:lstStyle/>
                    <a:p>
                      <a:pPr defTabSz="914400">
                        <a:lnSpc>
                          <a:spcPct val="100000"/>
                        </a:lnSpc>
                      </a:pPr>
                      <a:r>
                        <a:rPr lang="id-ID" sz="1050" b="1" u="none" strike="noStrike">
                          <a:solidFill>
                            <a:schemeClr val="dk1"/>
                          </a:solidFill>
                          <a:uFillTx/>
                          <a:latin typeface="Grandview"/>
                        </a:rPr>
                        <a:t>3</a:t>
                      </a:r>
                      <a:endParaRPr lang="en-US" sz="1050" b="0" u="none" strike="noStrike">
                        <a:solidFill>
                          <a:srgbClr val="FFFFFF"/>
                        </a:solidFill>
                        <a:uFillTx/>
                        <a:latin typeface="Arial"/>
                      </a:endParaRPr>
                    </a:p>
                  </a:txBody>
                  <a:tcPr marL="33480" marR="34920">
                    <a:lnL>
                      <a:noFill/>
                    </a:lnL>
                    <a:lnR>
                      <a:noFill/>
                    </a:lnR>
                    <a:lnT>
                      <a:noFill/>
                    </a:lnT>
                    <a:lnB>
                      <a:noFill/>
                    </a:lnB>
                    <a:solidFill>
                      <a:schemeClr val="accent1">
                        <a:alpha val="20000"/>
                      </a:schemeClr>
                    </a:solidFill>
                  </a:tcPr>
                </a:tc>
                <a:tc>
                  <a:txBody>
                    <a:bodyPr/>
                    <a:lstStyle/>
                    <a:p>
                      <a:pPr defTabSz="914400">
                        <a:lnSpc>
                          <a:spcPct val="100000"/>
                        </a:lnSpc>
                      </a:pPr>
                      <a:r>
                        <a:rPr lang="id-ID" sz="1050" b="0" u="none" strike="noStrike">
                          <a:solidFill>
                            <a:schemeClr val="dk1"/>
                          </a:solidFill>
                          <a:uFillTx/>
                          <a:latin typeface="Grandview"/>
                        </a:rPr>
                        <a:t>2.4GHz Wireless Module :</a:t>
                      </a:r>
                      <a:endParaRPr lang="en-US" sz="1050" b="0" u="none" strike="noStrike">
                        <a:solidFill>
                          <a:srgbClr val="FFFFFF"/>
                        </a:solidFill>
                        <a:uFillTx/>
                        <a:latin typeface="Arial"/>
                      </a:endParaRPr>
                    </a:p>
                    <a:p>
                      <a:pPr defTabSz="914400">
                        <a:lnSpc>
                          <a:spcPct val="100000"/>
                        </a:lnSpc>
                      </a:pPr>
                      <a:r>
                        <a:rPr lang="id-ID" sz="1050" b="0" u="none" strike="noStrike">
                          <a:solidFill>
                            <a:schemeClr val="dk1"/>
                          </a:solidFill>
                          <a:uFillTx/>
                          <a:latin typeface="Grandview"/>
                        </a:rPr>
                        <a:t>NRF24L01</a:t>
                      </a:r>
                      <a:endParaRPr lang="en-US" sz="1050" b="0" u="none" strike="noStrike">
                        <a:solidFill>
                          <a:srgbClr val="FFFFFF"/>
                        </a:solidFill>
                        <a:uFillTx/>
                        <a:latin typeface="Arial"/>
                      </a:endParaRPr>
                    </a:p>
                  </a:txBody>
                  <a:tcPr marL="33480" marR="34920">
                    <a:lnL>
                      <a:noFill/>
                    </a:lnL>
                    <a:lnR>
                      <a:noFill/>
                    </a:lnR>
                    <a:lnT>
                      <a:noFill/>
                    </a:lnT>
                    <a:lnB>
                      <a:noFill/>
                    </a:lnB>
                    <a:solidFill>
                      <a:schemeClr val="accent1">
                        <a:alpha val="20000"/>
                      </a:schemeClr>
                    </a:solidFill>
                  </a:tcPr>
                </a:tc>
                <a:tc>
                  <a:txBody>
                    <a:bodyPr/>
                    <a:lstStyle/>
                    <a:p>
                      <a:pPr algn="ctr" defTabSz="914400">
                        <a:lnSpc>
                          <a:spcPct val="100000"/>
                        </a:lnSpc>
                      </a:pPr>
                      <a:r>
                        <a:rPr lang="id-ID" sz="1050" b="0" u="none" strike="noStrike">
                          <a:solidFill>
                            <a:schemeClr val="dk1"/>
                          </a:solidFill>
                          <a:uFillTx/>
                          <a:latin typeface="Grandview"/>
                        </a:rPr>
                        <a:t>1</a:t>
                      </a:r>
                      <a:endParaRPr lang="en-US" sz="1050" b="0" u="none" strike="noStrike">
                        <a:solidFill>
                          <a:srgbClr val="FFFFFF"/>
                        </a:solidFill>
                        <a:uFillTx/>
                        <a:latin typeface="Arial"/>
                      </a:endParaRPr>
                    </a:p>
                  </a:txBody>
                  <a:tcPr marL="33480" marR="34920">
                    <a:lnL>
                      <a:noFill/>
                    </a:lnL>
                    <a:lnR>
                      <a:noFill/>
                    </a:lnR>
                    <a:lnT>
                      <a:noFill/>
                    </a:lnT>
                    <a:lnB>
                      <a:noFill/>
                    </a:lnB>
                    <a:solidFill>
                      <a:schemeClr val="accent1">
                        <a:alpha val="20000"/>
                      </a:schemeClr>
                    </a:solidFill>
                  </a:tcPr>
                </a:tc>
                <a:tc>
                  <a:txBody>
                    <a:bodyPr/>
                    <a:lstStyle/>
                    <a:p>
                      <a:pPr algn="r" defTabSz="914400">
                        <a:lnSpc>
                          <a:spcPct val="100000"/>
                        </a:lnSpc>
                      </a:pPr>
                      <a:r>
                        <a:rPr lang="id-ID" sz="1050" b="0" u="none" strike="noStrike">
                          <a:solidFill>
                            <a:schemeClr val="dk1"/>
                          </a:solidFill>
                          <a:uFillTx/>
                          <a:latin typeface="Grandview"/>
                        </a:rPr>
                        <a:t>Rp. 23.000</a:t>
                      </a:r>
                      <a:endParaRPr lang="en-US" sz="1050" b="0" u="none" strike="noStrike">
                        <a:solidFill>
                          <a:srgbClr val="FFFFFF"/>
                        </a:solidFill>
                        <a:uFillTx/>
                        <a:latin typeface="Arial"/>
                      </a:endParaRPr>
                    </a:p>
                  </a:txBody>
                  <a:tcPr marL="33480" marR="34920">
                    <a:lnL>
                      <a:noFill/>
                    </a:lnL>
                    <a:lnR>
                      <a:noFill/>
                    </a:lnR>
                    <a:lnT>
                      <a:noFill/>
                    </a:lnT>
                    <a:lnB>
                      <a:noFill/>
                    </a:lnB>
                    <a:solidFill>
                      <a:schemeClr val="accent1">
                        <a:alpha val="20000"/>
                      </a:schemeClr>
                    </a:solidFill>
                  </a:tcPr>
                </a:tc>
                <a:extLst>
                  <a:ext uri="{0D108BD9-81ED-4DB2-BD59-A6C34878D82A}">
                    <a16:rowId xmlns:a16="http://schemas.microsoft.com/office/drawing/2014/main" val="10003"/>
                  </a:ext>
                </a:extLst>
              </a:tr>
              <a:tr h="250200">
                <a:tc>
                  <a:txBody>
                    <a:bodyPr/>
                    <a:lstStyle/>
                    <a:p>
                      <a:pPr defTabSz="914400">
                        <a:lnSpc>
                          <a:spcPct val="100000"/>
                        </a:lnSpc>
                      </a:pPr>
                      <a:r>
                        <a:rPr lang="id-ID" sz="1050" b="1" u="none" strike="noStrike">
                          <a:solidFill>
                            <a:schemeClr val="dk1"/>
                          </a:solidFill>
                          <a:uFillTx/>
                          <a:latin typeface="Grandview"/>
                        </a:rPr>
                        <a:t>4</a:t>
                      </a:r>
                      <a:endParaRPr lang="en-US" sz="1050" b="0" u="none" strike="noStrike">
                        <a:solidFill>
                          <a:srgbClr val="000000"/>
                        </a:solidFill>
                        <a:uFillTx/>
                        <a:latin typeface="Arial"/>
                      </a:endParaRPr>
                    </a:p>
                  </a:txBody>
                  <a:tcPr marL="33480" marR="34920">
                    <a:lnL>
                      <a:noFill/>
                    </a:lnL>
                    <a:lnR>
                      <a:noFill/>
                    </a:lnR>
                    <a:lnT>
                      <a:noFill/>
                    </a:lnT>
                    <a:lnB>
                      <a:noFill/>
                    </a:lnB>
                    <a:noFill/>
                  </a:tcPr>
                </a:tc>
                <a:tc>
                  <a:txBody>
                    <a:bodyPr/>
                    <a:lstStyle/>
                    <a:p>
                      <a:pPr defTabSz="914400">
                        <a:lnSpc>
                          <a:spcPct val="100000"/>
                        </a:lnSpc>
                      </a:pPr>
                      <a:r>
                        <a:rPr lang="id-ID" sz="1050" b="0" u="none" strike="noStrike">
                          <a:solidFill>
                            <a:schemeClr val="dk1"/>
                          </a:solidFill>
                          <a:uFillTx/>
                          <a:latin typeface="Grandview"/>
                        </a:rPr>
                        <a:t>IR Transceiver (Packet)</a:t>
                      </a:r>
                      <a:endParaRPr lang="en-US" sz="1050" b="0" u="none" strike="noStrike">
                        <a:solidFill>
                          <a:srgbClr val="000000"/>
                        </a:solidFill>
                        <a:uFillTx/>
                        <a:latin typeface="Arial"/>
                      </a:endParaRPr>
                    </a:p>
                  </a:txBody>
                  <a:tcPr marL="33480" marR="34920">
                    <a:lnL>
                      <a:noFill/>
                    </a:lnL>
                    <a:lnR>
                      <a:noFill/>
                    </a:lnR>
                    <a:lnT>
                      <a:noFill/>
                    </a:lnT>
                    <a:lnB>
                      <a:noFill/>
                    </a:lnB>
                    <a:noFill/>
                  </a:tcPr>
                </a:tc>
                <a:tc>
                  <a:txBody>
                    <a:bodyPr/>
                    <a:lstStyle/>
                    <a:p>
                      <a:pPr algn="ctr" defTabSz="914400">
                        <a:lnSpc>
                          <a:spcPct val="100000"/>
                        </a:lnSpc>
                      </a:pPr>
                      <a:r>
                        <a:rPr lang="id-ID" sz="1050" b="0" u="none" strike="noStrike">
                          <a:solidFill>
                            <a:schemeClr val="dk1"/>
                          </a:solidFill>
                          <a:uFillTx/>
                          <a:latin typeface="Grandview"/>
                        </a:rPr>
                        <a:t>1</a:t>
                      </a:r>
                      <a:endParaRPr lang="en-US" sz="1050" b="0" u="none" strike="noStrike">
                        <a:solidFill>
                          <a:srgbClr val="000000"/>
                        </a:solidFill>
                        <a:uFillTx/>
                        <a:latin typeface="Arial"/>
                      </a:endParaRPr>
                    </a:p>
                  </a:txBody>
                  <a:tcPr marL="33480" marR="34920">
                    <a:lnL>
                      <a:noFill/>
                    </a:lnL>
                    <a:lnR>
                      <a:noFill/>
                    </a:lnR>
                    <a:lnT>
                      <a:noFill/>
                    </a:lnT>
                    <a:lnB>
                      <a:noFill/>
                    </a:lnB>
                    <a:noFill/>
                  </a:tcPr>
                </a:tc>
                <a:tc>
                  <a:txBody>
                    <a:bodyPr/>
                    <a:lstStyle/>
                    <a:p>
                      <a:pPr algn="r" defTabSz="914400">
                        <a:lnSpc>
                          <a:spcPct val="100000"/>
                        </a:lnSpc>
                      </a:pPr>
                      <a:r>
                        <a:rPr lang="id-ID" sz="1050" b="0" u="none" strike="noStrike">
                          <a:solidFill>
                            <a:schemeClr val="dk1"/>
                          </a:solidFill>
                          <a:uFillTx/>
                          <a:latin typeface="Grandview"/>
                        </a:rPr>
                        <a:t>Rp. 5.000</a:t>
                      </a:r>
                      <a:endParaRPr lang="en-US" sz="1050" b="0" u="none" strike="noStrike">
                        <a:solidFill>
                          <a:srgbClr val="000000"/>
                        </a:solidFill>
                        <a:uFillTx/>
                        <a:latin typeface="Arial"/>
                      </a:endParaRPr>
                    </a:p>
                  </a:txBody>
                  <a:tcPr marL="33480" marR="34920">
                    <a:lnL>
                      <a:noFill/>
                    </a:lnL>
                    <a:lnR>
                      <a:noFill/>
                    </a:lnR>
                    <a:lnT>
                      <a:noFill/>
                    </a:lnT>
                    <a:lnB>
                      <a:noFill/>
                    </a:lnB>
                    <a:noFill/>
                  </a:tcPr>
                </a:tc>
                <a:extLst>
                  <a:ext uri="{0D108BD9-81ED-4DB2-BD59-A6C34878D82A}">
                    <a16:rowId xmlns:a16="http://schemas.microsoft.com/office/drawing/2014/main" val="10004"/>
                  </a:ext>
                </a:extLst>
              </a:tr>
              <a:tr h="416520">
                <a:tc>
                  <a:txBody>
                    <a:bodyPr/>
                    <a:lstStyle/>
                    <a:p>
                      <a:pPr defTabSz="914400">
                        <a:lnSpc>
                          <a:spcPct val="100000"/>
                        </a:lnSpc>
                      </a:pPr>
                      <a:r>
                        <a:rPr lang="id-ID" sz="1050" b="1" u="none" strike="noStrike">
                          <a:solidFill>
                            <a:schemeClr val="dk1"/>
                          </a:solidFill>
                          <a:uFillTx/>
                          <a:latin typeface="Grandview"/>
                        </a:rPr>
                        <a:t>5</a:t>
                      </a:r>
                      <a:endParaRPr lang="en-US" sz="1050" b="0" u="none" strike="noStrike">
                        <a:solidFill>
                          <a:srgbClr val="FFFFFF"/>
                        </a:solidFill>
                        <a:uFillTx/>
                        <a:latin typeface="Arial"/>
                      </a:endParaRPr>
                    </a:p>
                  </a:txBody>
                  <a:tcPr marL="33480" marR="34920">
                    <a:lnL>
                      <a:noFill/>
                    </a:lnL>
                    <a:lnR>
                      <a:noFill/>
                    </a:lnR>
                    <a:lnT>
                      <a:noFill/>
                    </a:lnT>
                    <a:lnB>
                      <a:noFill/>
                    </a:lnB>
                    <a:solidFill>
                      <a:schemeClr val="accent1">
                        <a:alpha val="20000"/>
                      </a:schemeClr>
                    </a:solidFill>
                  </a:tcPr>
                </a:tc>
                <a:tc>
                  <a:txBody>
                    <a:bodyPr/>
                    <a:lstStyle/>
                    <a:p>
                      <a:pPr defTabSz="914400">
                        <a:lnSpc>
                          <a:spcPct val="100000"/>
                        </a:lnSpc>
                      </a:pPr>
                      <a:r>
                        <a:rPr lang="id-ID" sz="1050" b="0" u="none" strike="noStrike">
                          <a:solidFill>
                            <a:schemeClr val="dk1"/>
                          </a:solidFill>
                          <a:uFillTx/>
                          <a:latin typeface="Grandview"/>
                        </a:rPr>
                        <a:t>Displays: </a:t>
                      </a:r>
                      <a:br>
                        <a:rPr sz="1050"/>
                      </a:br>
                      <a:r>
                        <a:rPr lang="id-ID" sz="1050" b="0" u="none" strike="noStrike">
                          <a:solidFill>
                            <a:schemeClr val="dk1"/>
                          </a:solidFill>
                          <a:uFillTx/>
                          <a:latin typeface="Grandview"/>
                        </a:rPr>
                        <a:t>128x64 0.96” OLED</a:t>
                      </a:r>
                      <a:endParaRPr lang="en-US" sz="1050" b="0" u="none" strike="noStrike">
                        <a:solidFill>
                          <a:srgbClr val="FFFFFF"/>
                        </a:solidFill>
                        <a:uFillTx/>
                        <a:latin typeface="Arial"/>
                      </a:endParaRPr>
                    </a:p>
                  </a:txBody>
                  <a:tcPr marL="33480" marR="34920">
                    <a:lnL>
                      <a:noFill/>
                    </a:lnL>
                    <a:lnR>
                      <a:noFill/>
                    </a:lnR>
                    <a:lnT>
                      <a:noFill/>
                    </a:lnT>
                    <a:lnB>
                      <a:noFill/>
                    </a:lnB>
                    <a:solidFill>
                      <a:schemeClr val="accent1">
                        <a:alpha val="20000"/>
                      </a:schemeClr>
                    </a:solidFill>
                  </a:tcPr>
                </a:tc>
                <a:tc>
                  <a:txBody>
                    <a:bodyPr/>
                    <a:lstStyle/>
                    <a:p>
                      <a:pPr algn="ctr" defTabSz="914400">
                        <a:lnSpc>
                          <a:spcPct val="100000"/>
                        </a:lnSpc>
                      </a:pPr>
                      <a:r>
                        <a:rPr lang="id-ID" sz="1050" b="0" u="none" strike="noStrike">
                          <a:solidFill>
                            <a:schemeClr val="dk1"/>
                          </a:solidFill>
                          <a:uFillTx/>
                          <a:latin typeface="Grandview"/>
                        </a:rPr>
                        <a:t>1</a:t>
                      </a:r>
                      <a:endParaRPr lang="en-US" sz="1050" b="0" u="none" strike="noStrike">
                        <a:solidFill>
                          <a:srgbClr val="FFFFFF"/>
                        </a:solidFill>
                        <a:uFillTx/>
                        <a:latin typeface="Arial"/>
                      </a:endParaRPr>
                    </a:p>
                  </a:txBody>
                  <a:tcPr marL="33480" marR="34920">
                    <a:lnL>
                      <a:noFill/>
                    </a:lnL>
                    <a:lnR>
                      <a:noFill/>
                    </a:lnR>
                    <a:lnT>
                      <a:noFill/>
                    </a:lnT>
                    <a:lnB>
                      <a:noFill/>
                    </a:lnB>
                    <a:solidFill>
                      <a:schemeClr val="accent1">
                        <a:alpha val="20000"/>
                      </a:schemeClr>
                    </a:solidFill>
                  </a:tcPr>
                </a:tc>
                <a:tc>
                  <a:txBody>
                    <a:bodyPr/>
                    <a:lstStyle/>
                    <a:p>
                      <a:pPr algn="r" defTabSz="914400">
                        <a:lnSpc>
                          <a:spcPct val="100000"/>
                        </a:lnSpc>
                      </a:pPr>
                      <a:r>
                        <a:rPr lang="id-ID" sz="1050" b="0" u="none" strike="noStrike">
                          <a:solidFill>
                            <a:schemeClr val="dk1"/>
                          </a:solidFill>
                          <a:uFillTx/>
                          <a:latin typeface="Grandview"/>
                        </a:rPr>
                        <a:t>Rp. 30.000</a:t>
                      </a:r>
                      <a:endParaRPr lang="en-US" sz="1050" b="0" u="none" strike="noStrike">
                        <a:solidFill>
                          <a:srgbClr val="FFFFFF"/>
                        </a:solidFill>
                        <a:uFillTx/>
                        <a:latin typeface="Arial"/>
                      </a:endParaRPr>
                    </a:p>
                  </a:txBody>
                  <a:tcPr marL="33480" marR="34920">
                    <a:lnL>
                      <a:noFill/>
                    </a:lnL>
                    <a:lnR>
                      <a:noFill/>
                    </a:lnR>
                    <a:lnT>
                      <a:noFill/>
                    </a:lnT>
                    <a:lnB>
                      <a:noFill/>
                    </a:lnB>
                    <a:solidFill>
                      <a:schemeClr val="accent1">
                        <a:alpha val="20000"/>
                      </a:schemeClr>
                    </a:solidFill>
                  </a:tcPr>
                </a:tc>
                <a:extLst>
                  <a:ext uri="{0D108BD9-81ED-4DB2-BD59-A6C34878D82A}">
                    <a16:rowId xmlns:a16="http://schemas.microsoft.com/office/drawing/2014/main" val="10005"/>
                  </a:ext>
                </a:extLst>
              </a:tr>
              <a:tr h="416520">
                <a:tc>
                  <a:txBody>
                    <a:bodyPr/>
                    <a:lstStyle/>
                    <a:p>
                      <a:pPr defTabSz="914400">
                        <a:lnSpc>
                          <a:spcPct val="100000"/>
                        </a:lnSpc>
                      </a:pPr>
                      <a:r>
                        <a:rPr lang="id-ID" sz="1050" b="1" u="none" strike="noStrike">
                          <a:solidFill>
                            <a:schemeClr val="dk1"/>
                          </a:solidFill>
                          <a:uFillTx/>
                          <a:latin typeface="Grandview"/>
                        </a:rPr>
                        <a:t>6</a:t>
                      </a:r>
                      <a:endParaRPr lang="en-US" sz="1050" b="0" u="none" strike="noStrike">
                        <a:solidFill>
                          <a:srgbClr val="000000"/>
                        </a:solidFill>
                        <a:uFillTx/>
                        <a:latin typeface="Arial"/>
                      </a:endParaRPr>
                    </a:p>
                  </a:txBody>
                  <a:tcPr marL="33480" marR="34920">
                    <a:lnL>
                      <a:noFill/>
                    </a:lnL>
                    <a:lnR>
                      <a:noFill/>
                    </a:lnR>
                    <a:lnT>
                      <a:noFill/>
                    </a:lnT>
                    <a:lnB>
                      <a:noFill/>
                    </a:lnB>
                    <a:noFill/>
                  </a:tcPr>
                </a:tc>
                <a:tc>
                  <a:txBody>
                    <a:bodyPr/>
                    <a:lstStyle/>
                    <a:p>
                      <a:pPr defTabSz="914400">
                        <a:lnSpc>
                          <a:spcPct val="100000"/>
                        </a:lnSpc>
                      </a:pPr>
                      <a:r>
                        <a:rPr lang="id-ID" sz="1050" b="0" u="none" strike="noStrike">
                          <a:solidFill>
                            <a:schemeClr val="dk1"/>
                          </a:solidFill>
                          <a:uFillTx/>
                          <a:latin typeface="Grandview"/>
                        </a:rPr>
                        <a:t>RFID 125KHz Reader :</a:t>
                      </a:r>
                      <a:br>
                        <a:rPr sz="1050"/>
                      </a:br>
                      <a:r>
                        <a:rPr lang="id-ID" sz="1050" b="0" u="none" strike="noStrike">
                          <a:solidFill>
                            <a:schemeClr val="dk1"/>
                          </a:solidFill>
                          <a:uFillTx/>
                          <a:latin typeface="Grandview"/>
                        </a:rPr>
                        <a:t>7941E</a:t>
                      </a:r>
                      <a:endParaRPr lang="en-US" sz="1050" b="0" u="none" strike="noStrike">
                        <a:solidFill>
                          <a:srgbClr val="000000"/>
                        </a:solidFill>
                        <a:uFillTx/>
                        <a:latin typeface="Arial"/>
                      </a:endParaRPr>
                    </a:p>
                  </a:txBody>
                  <a:tcPr marL="33480" marR="34920">
                    <a:lnL>
                      <a:noFill/>
                    </a:lnL>
                    <a:lnR>
                      <a:noFill/>
                    </a:lnR>
                    <a:lnT>
                      <a:noFill/>
                    </a:lnT>
                    <a:lnB>
                      <a:noFill/>
                    </a:lnB>
                    <a:noFill/>
                  </a:tcPr>
                </a:tc>
                <a:tc>
                  <a:txBody>
                    <a:bodyPr/>
                    <a:lstStyle/>
                    <a:p>
                      <a:pPr algn="ctr" defTabSz="914400">
                        <a:lnSpc>
                          <a:spcPct val="100000"/>
                        </a:lnSpc>
                      </a:pPr>
                      <a:r>
                        <a:rPr lang="id-ID" sz="1050" b="0" u="none" strike="noStrike">
                          <a:solidFill>
                            <a:schemeClr val="dk1"/>
                          </a:solidFill>
                          <a:uFillTx/>
                          <a:latin typeface="Grandview"/>
                        </a:rPr>
                        <a:t>1</a:t>
                      </a:r>
                      <a:endParaRPr lang="en-US" sz="1050" b="0" u="none" strike="noStrike">
                        <a:solidFill>
                          <a:srgbClr val="000000"/>
                        </a:solidFill>
                        <a:uFillTx/>
                        <a:latin typeface="Arial"/>
                      </a:endParaRPr>
                    </a:p>
                  </a:txBody>
                  <a:tcPr marL="33480" marR="34920">
                    <a:lnL>
                      <a:noFill/>
                    </a:lnL>
                    <a:lnR>
                      <a:noFill/>
                    </a:lnR>
                    <a:lnT>
                      <a:noFill/>
                    </a:lnT>
                    <a:lnB>
                      <a:noFill/>
                    </a:lnB>
                    <a:noFill/>
                  </a:tcPr>
                </a:tc>
                <a:tc>
                  <a:txBody>
                    <a:bodyPr/>
                    <a:lstStyle/>
                    <a:p>
                      <a:pPr algn="r" defTabSz="914400">
                        <a:lnSpc>
                          <a:spcPct val="100000"/>
                        </a:lnSpc>
                      </a:pPr>
                      <a:r>
                        <a:rPr lang="id-ID" sz="1050" b="0" u="none" strike="noStrike">
                          <a:solidFill>
                            <a:schemeClr val="dk1"/>
                          </a:solidFill>
                          <a:uFillTx/>
                          <a:latin typeface="Grandview"/>
                        </a:rPr>
                        <a:t>Rp. 52.000</a:t>
                      </a:r>
                      <a:endParaRPr lang="en-US" sz="1050" b="0" u="none" strike="noStrike">
                        <a:solidFill>
                          <a:srgbClr val="000000"/>
                        </a:solidFill>
                        <a:uFillTx/>
                        <a:latin typeface="Arial"/>
                      </a:endParaRPr>
                    </a:p>
                  </a:txBody>
                  <a:tcPr marL="33480" marR="34920">
                    <a:lnL>
                      <a:noFill/>
                    </a:lnL>
                    <a:lnR>
                      <a:noFill/>
                    </a:lnR>
                    <a:lnT>
                      <a:noFill/>
                    </a:lnT>
                    <a:lnB>
                      <a:noFill/>
                    </a:lnB>
                    <a:noFill/>
                  </a:tcPr>
                </a:tc>
                <a:extLst>
                  <a:ext uri="{0D108BD9-81ED-4DB2-BD59-A6C34878D82A}">
                    <a16:rowId xmlns:a16="http://schemas.microsoft.com/office/drawing/2014/main" val="10006"/>
                  </a:ext>
                </a:extLst>
              </a:tr>
              <a:tr h="250200">
                <a:tc>
                  <a:txBody>
                    <a:bodyPr/>
                    <a:lstStyle/>
                    <a:p>
                      <a:pPr defTabSz="914400">
                        <a:lnSpc>
                          <a:spcPct val="100000"/>
                        </a:lnSpc>
                      </a:pPr>
                      <a:r>
                        <a:rPr lang="id-ID" sz="1050" b="1" u="none" strike="noStrike">
                          <a:solidFill>
                            <a:schemeClr val="dk1"/>
                          </a:solidFill>
                          <a:uFillTx/>
                          <a:latin typeface="Grandview"/>
                        </a:rPr>
                        <a:t>7</a:t>
                      </a:r>
                      <a:endParaRPr lang="en-US" sz="1050" b="0" u="none" strike="noStrike">
                        <a:solidFill>
                          <a:srgbClr val="FFFFFF"/>
                        </a:solidFill>
                        <a:uFillTx/>
                        <a:latin typeface="Arial"/>
                      </a:endParaRPr>
                    </a:p>
                  </a:txBody>
                  <a:tcPr marL="33480" marR="34920">
                    <a:lnL>
                      <a:noFill/>
                    </a:lnL>
                    <a:lnR>
                      <a:noFill/>
                    </a:lnR>
                    <a:lnT>
                      <a:noFill/>
                    </a:lnT>
                    <a:lnB>
                      <a:noFill/>
                    </a:lnB>
                    <a:solidFill>
                      <a:schemeClr val="accent1">
                        <a:alpha val="20000"/>
                      </a:schemeClr>
                    </a:solidFill>
                  </a:tcPr>
                </a:tc>
                <a:tc>
                  <a:txBody>
                    <a:bodyPr/>
                    <a:lstStyle/>
                    <a:p>
                      <a:pPr defTabSz="914400">
                        <a:lnSpc>
                          <a:spcPct val="100000"/>
                        </a:lnSpc>
                      </a:pPr>
                      <a:r>
                        <a:rPr lang="id-ID" sz="1050" b="0" u="none" strike="noStrike">
                          <a:solidFill>
                            <a:schemeClr val="dk1"/>
                          </a:solidFill>
                          <a:uFillTx/>
                          <a:latin typeface="Grandview"/>
                        </a:rPr>
                        <a:t>2000 mah Li-Po Battery</a:t>
                      </a:r>
                      <a:endParaRPr lang="en-US" sz="1050" b="0" u="none" strike="noStrike">
                        <a:solidFill>
                          <a:srgbClr val="FFFFFF"/>
                        </a:solidFill>
                        <a:uFillTx/>
                        <a:latin typeface="Arial"/>
                      </a:endParaRPr>
                    </a:p>
                  </a:txBody>
                  <a:tcPr marL="33480" marR="34920">
                    <a:lnL>
                      <a:noFill/>
                    </a:lnL>
                    <a:lnR>
                      <a:noFill/>
                    </a:lnR>
                    <a:lnT>
                      <a:noFill/>
                    </a:lnT>
                    <a:lnB>
                      <a:noFill/>
                    </a:lnB>
                    <a:solidFill>
                      <a:schemeClr val="accent1">
                        <a:alpha val="20000"/>
                      </a:schemeClr>
                    </a:solidFill>
                  </a:tcPr>
                </a:tc>
                <a:tc>
                  <a:txBody>
                    <a:bodyPr/>
                    <a:lstStyle/>
                    <a:p>
                      <a:pPr algn="ctr" defTabSz="914400">
                        <a:lnSpc>
                          <a:spcPct val="100000"/>
                        </a:lnSpc>
                      </a:pPr>
                      <a:r>
                        <a:rPr lang="id-ID" sz="1050" b="0" u="none" strike="noStrike">
                          <a:solidFill>
                            <a:schemeClr val="dk1"/>
                          </a:solidFill>
                          <a:uFillTx/>
                          <a:latin typeface="Grandview"/>
                        </a:rPr>
                        <a:t>1</a:t>
                      </a:r>
                      <a:endParaRPr lang="en-US" sz="1050" b="0" u="none" strike="noStrike">
                        <a:solidFill>
                          <a:srgbClr val="FFFFFF"/>
                        </a:solidFill>
                        <a:uFillTx/>
                        <a:latin typeface="Arial"/>
                      </a:endParaRPr>
                    </a:p>
                  </a:txBody>
                  <a:tcPr marL="33480" marR="34920">
                    <a:lnL>
                      <a:noFill/>
                    </a:lnL>
                    <a:lnR>
                      <a:noFill/>
                    </a:lnR>
                    <a:lnT>
                      <a:noFill/>
                    </a:lnT>
                    <a:lnB>
                      <a:noFill/>
                    </a:lnB>
                    <a:solidFill>
                      <a:schemeClr val="accent1">
                        <a:alpha val="20000"/>
                      </a:schemeClr>
                    </a:solidFill>
                  </a:tcPr>
                </a:tc>
                <a:tc>
                  <a:txBody>
                    <a:bodyPr/>
                    <a:lstStyle/>
                    <a:p>
                      <a:pPr algn="r" defTabSz="914400">
                        <a:lnSpc>
                          <a:spcPct val="100000"/>
                        </a:lnSpc>
                      </a:pPr>
                      <a:r>
                        <a:rPr lang="id-ID" sz="1050" b="0" u="none" strike="noStrike">
                          <a:solidFill>
                            <a:schemeClr val="dk1"/>
                          </a:solidFill>
                          <a:uFillTx/>
                          <a:latin typeface="Grandview"/>
                        </a:rPr>
                        <a:t>Rp. 42.000</a:t>
                      </a:r>
                      <a:endParaRPr lang="en-US" sz="1050" b="0" u="none" strike="noStrike">
                        <a:solidFill>
                          <a:srgbClr val="FFFFFF"/>
                        </a:solidFill>
                        <a:uFillTx/>
                        <a:latin typeface="Arial"/>
                      </a:endParaRPr>
                    </a:p>
                  </a:txBody>
                  <a:tcPr marL="33480" marR="34920">
                    <a:lnL>
                      <a:noFill/>
                    </a:lnL>
                    <a:lnR>
                      <a:noFill/>
                    </a:lnR>
                    <a:lnT>
                      <a:noFill/>
                    </a:lnT>
                    <a:lnB>
                      <a:noFill/>
                    </a:lnB>
                    <a:solidFill>
                      <a:schemeClr val="accent1">
                        <a:alpha val="20000"/>
                      </a:schemeClr>
                    </a:solidFill>
                  </a:tcPr>
                </a:tc>
                <a:extLst>
                  <a:ext uri="{0D108BD9-81ED-4DB2-BD59-A6C34878D82A}">
                    <a16:rowId xmlns:a16="http://schemas.microsoft.com/office/drawing/2014/main" val="10007"/>
                  </a:ext>
                </a:extLst>
              </a:tr>
              <a:tr h="250200">
                <a:tc>
                  <a:txBody>
                    <a:bodyPr/>
                    <a:lstStyle/>
                    <a:p>
                      <a:pPr defTabSz="914400">
                        <a:lnSpc>
                          <a:spcPct val="100000"/>
                        </a:lnSpc>
                      </a:pPr>
                      <a:r>
                        <a:rPr lang="id-ID" sz="1050" b="1" u="none" strike="noStrike">
                          <a:solidFill>
                            <a:schemeClr val="dk1"/>
                          </a:solidFill>
                          <a:uFillTx/>
                          <a:latin typeface="Grandview"/>
                        </a:rPr>
                        <a:t>8</a:t>
                      </a:r>
                      <a:endParaRPr lang="en-US" sz="1050" b="0" u="none" strike="noStrike">
                        <a:solidFill>
                          <a:srgbClr val="000000"/>
                        </a:solidFill>
                        <a:uFillTx/>
                        <a:latin typeface="Arial"/>
                      </a:endParaRPr>
                    </a:p>
                  </a:txBody>
                  <a:tcPr marL="33480" marR="34920">
                    <a:lnL>
                      <a:noFill/>
                    </a:lnL>
                    <a:lnR>
                      <a:noFill/>
                    </a:lnR>
                    <a:lnT>
                      <a:noFill/>
                    </a:lnT>
                    <a:lnB>
                      <a:noFill/>
                    </a:lnB>
                    <a:noFill/>
                  </a:tcPr>
                </a:tc>
                <a:tc>
                  <a:txBody>
                    <a:bodyPr/>
                    <a:lstStyle/>
                    <a:p>
                      <a:pPr defTabSz="914400">
                        <a:lnSpc>
                          <a:spcPct val="100000"/>
                        </a:lnSpc>
                      </a:pPr>
                      <a:r>
                        <a:rPr lang="id-ID" sz="1050" b="0" u="none" strike="noStrike">
                          <a:solidFill>
                            <a:schemeClr val="dk1"/>
                          </a:solidFill>
                          <a:uFillTx/>
                          <a:latin typeface="Grandview"/>
                        </a:rPr>
                        <a:t>Casing</a:t>
                      </a:r>
                      <a:endParaRPr lang="en-US" sz="1050" b="0" u="none" strike="noStrike">
                        <a:solidFill>
                          <a:srgbClr val="000000"/>
                        </a:solidFill>
                        <a:uFillTx/>
                        <a:latin typeface="Arial"/>
                      </a:endParaRPr>
                    </a:p>
                  </a:txBody>
                  <a:tcPr marL="33480" marR="34920">
                    <a:lnL>
                      <a:noFill/>
                    </a:lnL>
                    <a:lnR>
                      <a:noFill/>
                    </a:lnR>
                    <a:lnT>
                      <a:noFill/>
                    </a:lnT>
                    <a:lnB>
                      <a:noFill/>
                    </a:lnB>
                    <a:noFill/>
                  </a:tcPr>
                </a:tc>
                <a:tc>
                  <a:txBody>
                    <a:bodyPr/>
                    <a:lstStyle/>
                    <a:p>
                      <a:pPr algn="ctr" defTabSz="914400">
                        <a:lnSpc>
                          <a:spcPct val="100000"/>
                        </a:lnSpc>
                      </a:pPr>
                      <a:r>
                        <a:rPr lang="id-ID" sz="1050" b="0" u="none" strike="noStrike">
                          <a:solidFill>
                            <a:schemeClr val="dk1"/>
                          </a:solidFill>
                          <a:uFillTx/>
                          <a:latin typeface="Grandview"/>
                        </a:rPr>
                        <a:t>1</a:t>
                      </a:r>
                      <a:endParaRPr lang="en-US" sz="1050" b="0" u="none" strike="noStrike">
                        <a:solidFill>
                          <a:srgbClr val="000000"/>
                        </a:solidFill>
                        <a:uFillTx/>
                        <a:latin typeface="Arial"/>
                      </a:endParaRPr>
                    </a:p>
                  </a:txBody>
                  <a:tcPr marL="33480" marR="34920">
                    <a:lnL>
                      <a:noFill/>
                    </a:lnL>
                    <a:lnR>
                      <a:noFill/>
                    </a:lnR>
                    <a:lnT>
                      <a:noFill/>
                    </a:lnT>
                    <a:lnB>
                      <a:noFill/>
                    </a:lnB>
                    <a:noFill/>
                  </a:tcPr>
                </a:tc>
                <a:tc>
                  <a:txBody>
                    <a:bodyPr/>
                    <a:lstStyle/>
                    <a:p>
                      <a:pPr algn="r" defTabSz="914400">
                        <a:lnSpc>
                          <a:spcPct val="100000"/>
                        </a:lnSpc>
                      </a:pPr>
                      <a:r>
                        <a:rPr lang="id-ID" sz="1050" b="0" u="none" strike="noStrike">
                          <a:solidFill>
                            <a:schemeClr val="dk1"/>
                          </a:solidFill>
                          <a:uFillTx/>
                          <a:latin typeface="Grandview"/>
                        </a:rPr>
                        <a:t>Rp. 50.000</a:t>
                      </a:r>
                      <a:endParaRPr lang="en-US" sz="1050" b="0" u="none" strike="noStrike">
                        <a:solidFill>
                          <a:srgbClr val="000000"/>
                        </a:solidFill>
                        <a:uFillTx/>
                        <a:latin typeface="Arial"/>
                      </a:endParaRPr>
                    </a:p>
                  </a:txBody>
                  <a:tcPr marL="33480" marR="34920">
                    <a:lnL>
                      <a:noFill/>
                    </a:lnL>
                    <a:lnR>
                      <a:noFill/>
                    </a:lnR>
                    <a:lnT>
                      <a:noFill/>
                    </a:lnT>
                    <a:lnB>
                      <a:noFill/>
                    </a:lnB>
                    <a:noFill/>
                  </a:tcPr>
                </a:tc>
                <a:extLst>
                  <a:ext uri="{0D108BD9-81ED-4DB2-BD59-A6C34878D82A}">
                    <a16:rowId xmlns:a16="http://schemas.microsoft.com/office/drawing/2014/main" val="10008"/>
                  </a:ext>
                </a:extLst>
              </a:tr>
              <a:tr h="250200">
                <a:tc>
                  <a:txBody>
                    <a:bodyPr/>
                    <a:lstStyle/>
                    <a:p>
                      <a:pPr defTabSz="914400">
                        <a:lnSpc>
                          <a:spcPct val="100000"/>
                        </a:lnSpc>
                      </a:pPr>
                      <a:r>
                        <a:rPr lang="id-ID" sz="1050" b="1" u="none" strike="noStrike">
                          <a:solidFill>
                            <a:schemeClr val="dk1"/>
                          </a:solidFill>
                          <a:uFillTx/>
                          <a:latin typeface="Grandview"/>
                        </a:rPr>
                        <a:t>9</a:t>
                      </a:r>
                      <a:endParaRPr lang="en-US" sz="1050" b="0" u="none" strike="noStrike">
                        <a:solidFill>
                          <a:srgbClr val="FFFFFF"/>
                        </a:solidFill>
                        <a:uFillTx/>
                        <a:latin typeface="Arial"/>
                      </a:endParaRPr>
                    </a:p>
                  </a:txBody>
                  <a:tcPr marL="33480" marR="34920">
                    <a:lnL>
                      <a:noFill/>
                    </a:lnL>
                    <a:lnR>
                      <a:noFill/>
                    </a:lnR>
                    <a:lnT>
                      <a:noFill/>
                    </a:lnT>
                    <a:lnB>
                      <a:noFill/>
                    </a:lnB>
                    <a:solidFill>
                      <a:schemeClr val="accent1">
                        <a:alpha val="20000"/>
                      </a:schemeClr>
                    </a:solidFill>
                  </a:tcPr>
                </a:tc>
                <a:tc>
                  <a:txBody>
                    <a:bodyPr/>
                    <a:lstStyle/>
                    <a:p>
                      <a:pPr defTabSz="914400">
                        <a:lnSpc>
                          <a:spcPct val="100000"/>
                        </a:lnSpc>
                      </a:pPr>
                      <a:r>
                        <a:rPr lang="id-ID" sz="1050" b="0" u="none" strike="noStrike">
                          <a:solidFill>
                            <a:schemeClr val="dk1"/>
                          </a:solidFill>
                          <a:uFillTx/>
                          <a:latin typeface="Grandview"/>
                        </a:rPr>
                        <a:t>Resistors and Capacitors</a:t>
                      </a:r>
                      <a:endParaRPr lang="en-US" sz="1050" b="0" u="none" strike="noStrike">
                        <a:solidFill>
                          <a:srgbClr val="FFFFFF"/>
                        </a:solidFill>
                        <a:uFillTx/>
                        <a:latin typeface="Arial"/>
                      </a:endParaRPr>
                    </a:p>
                  </a:txBody>
                  <a:tcPr marL="33480" marR="34920">
                    <a:lnL>
                      <a:noFill/>
                    </a:lnL>
                    <a:lnR>
                      <a:noFill/>
                    </a:lnR>
                    <a:lnT>
                      <a:noFill/>
                    </a:lnT>
                    <a:lnB>
                      <a:noFill/>
                    </a:lnB>
                    <a:solidFill>
                      <a:schemeClr val="accent1">
                        <a:alpha val="20000"/>
                      </a:schemeClr>
                    </a:solidFill>
                  </a:tcPr>
                </a:tc>
                <a:tc>
                  <a:txBody>
                    <a:bodyPr/>
                    <a:lstStyle/>
                    <a:p>
                      <a:pPr algn="ctr" defTabSz="914400">
                        <a:lnSpc>
                          <a:spcPct val="100000"/>
                        </a:lnSpc>
                      </a:pPr>
                      <a:r>
                        <a:rPr lang="id-ID" sz="1050" b="0" u="none" strike="noStrike">
                          <a:solidFill>
                            <a:schemeClr val="dk1"/>
                          </a:solidFill>
                          <a:uFillTx/>
                          <a:latin typeface="Grandview"/>
                        </a:rPr>
                        <a:t>1 Set</a:t>
                      </a:r>
                      <a:endParaRPr lang="en-US" sz="1050" b="0" u="none" strike="noStrike">
                        <a:solidFill>
                          <a:srgbClr val="FFFFFF"/>
                        </a:solidFill>
                        <a:uFillTx/>
                        <a:latin typeface="Arial"/>
                      </a:endParaRPr>
                    </a:p>
                  </a:txBody>
                  <a:tcPr marL="33480" marR="34920">
                    <a:lnL>
                      <a:noFill/>
                    </a:lnL>
                    <a:lnR>
                      <a:noFill/>
                    </a:lnR>
                    <a:lnT>
                      <a:noFill/>
                    </a:lnT>
                    <a:lnB>
                      <a:noFill/>
                    </a:lnB>
                    <a:solidFill>
                      <a:schemeClr val="accent1">
                        <a:alpha val="20000"/>
                      </a:schemeClr>
                    </a:solidFill>
                  </a:tcPr>
                </a:tc>
                <a:tc>
                  <a:txBody>
                    <a:bodyPr/>
                    <a:lstStyle/>
                    <a:p>
                      <a:pPr algn="r" defTabSz="914400">
                        <a:lnSpc>
                          <a:spcPct val="100000"/>
                        </a:lnSpc>
                      </a:pPr>
                      <a:r>
                        <a:rPr lang="id-ID" sz="1050" b="0" u="none" strike="noStrike">
                          <a:solidFill>
                            <a:schemeClr val="dk1"/>
                          </a:solidFill>
                          <a:uFillTx/>
                          <a:latin typeface="Grandview"/>
                        </a:rPr>
                        <a:t>Rp. 30.000</a:t>
                      </a:r>
                      <a:endParaRPr lang="en-US" sz="1050" b="0" u="none" strike="noStrike">
                        <a:solidFill>
                          <a:srgbClr val="FFFFFF"/>
                        </a:solidFill>
                        <a:uFillTx/>
                        <a:latin typeface="Arial"/>
                      </a:endParaRPr>
                    </a:p>
                  </a:txBody>
                  <a:tcPr marL="33480" marR="34920">
                    <a:lnL>
                      <a:noFill/>
                    </a:lnL>
                    <a:lnR>
                      <a:noFill/>
                    </a:lnR>
                    <a:lnT>
                      <a:noFill/>
                    </a:lnT>
                    <a:lnB>
                      <a:noFill/>
                    </a:lnB>
                    <a:solidFill>
                      <a:schemeClr val="accent1">
                        <a:alpha val="20000"/>
                      </a:schemeClr>
                    </a:solidFill>
                  </a:tcPr>
                </a:tc>
                <a:extLst>
                  <a:ext uri="{0D108BD9-81ED-4DB2-BD59-A6C34878D82A}">
                    <a16:rowId xmlns:a16="http://schemas.microsoft.com/office/drawing/2014/main" val="10009"/>
                  </a:ext>
                </a:extLst>
              </a:tr>
              <a:tr h="250200">
                <a:tc>
                  <a:txBody>
                    <a:bodyPr/>
                    <a:lstStyle/>
                    <a:p>
                      <a:pPr defTabSz="914400">
                        <a:lnSpc>
                          <a:spcPct val="100000"/>
                        </a:lnSpc>
                      </a:pPr>
                      <a:r>
                        <a:rPr lang="id-ID" sz="1050" b="1" u="none" strike="noStrike">
                          <a:solidFill>
                            <a:schemeClr val="dk1"/>
                          </a:solidFill>
                          <a:uFillTx/>
                          <a:latin typeface="Grandview"/>
                        </a:rPr>
                        <a:t>10</a:t>
                      </a:r>
                      <a:endParaRPr lang="en-US" sz="1050" b="0" u="none" strike="noStrike">
                        <a:solidFill>
                          <a:srgbClr val="000000"/>
                        </a:solidFill>
                        <a:uFillTx/>
                        <a:latin typeface="Arial"/>
                      </a:endParaRPr>
                    </a:p>
                  </a:txBody>
                  <a:tcPr marL="33480" marR="34920">
                    <a:lnL>
                      <a:noFill/>
                    </a:lnL>
                    <a:lnR>
                      <a:noFill/>
                    </a:lnR>
                    <a:lnT>
                      <a:noFill/>
                    </a:lnT>
                    <a:lnB>
                      <a:noFill/>
                    </a:lnB>
                    <a:noFill/>
                  </a:tcPr>
                </a:tc>
                <a:tc>
                  <a:txBody>
                    <a:bodyPr/>
                    <a:lstStyle/>
                    <a:p>
                      <a:pPr defTabSz="914400">
                        <a:lnSpc>
                          <a:spcPct val="100000"/>
                        </a:lnSpc>
                      </a:pPr>
                      <a:r>
                        <a:rPr lang="id-ID" sz="1050" b="0" u="none" strike="noStrike">
                          <a:solidFill>
                            <a:schemeClr val="dk1"/>
                          </a:solidFill>
                          <a:uFillTx/>
                          <a:latin typeface="Grandview"/>
                        </a:rPr>
                        <a:t>Push Buttons</a:t>
                      </a:r>
                      <a:endParaRPr lang="en-US" sz="1050" b="0" u="none" strike="noStrike">
                        <a:solidFill>
                          <a:srgbClr val="000000"/>
                        </a:solidFill>
                        <a:uFillTx/>
                        <a:latin typeface="Arial"/>
                      </a:endParaRPr>
                    </a:p>
                  </a:txBody>
                  <a:tcPr marL="33480" marR="34920">
                    <a:lnL>
                      <a:noFill/>
                    </a:lnL>
                    <a:lnR>
                      <a:noFill/>
                    </a:lnR>
                    <a:lnT>
                      <a:noFill/>
                    </a:lnT>
                    <a:lnB>
                      <a:noFill/>
                    </a:lnB>
                    <a:noFill/>
                  </a:tcPr>
                </a:tc>
                <a:tc>
                  <a:txBody>
                    <a:bodyPr/>
                    <a:lstStyle/>
                    <a:p>
                      <a:pPr algn="ctr" defTabSz="914400">
                        <a:lnSpc>
                          <a:spcPct val="100000"/>
                        </a:lnSpc>
                      </a:pPr>
                      <a:r>
                        <a:rPr lang="id-ID" sz="1050" b="0" u="none" strike="noStrike">
                          <a:solidFill>
                            <a:schemeClr val="dk1"/>
                          </a:solidFill>
                          <a:uFillTx/>
                          <a:latin typeface="Grandview"/>
                        </a:rPr>
                        <a:t>1 Set</a:t>
                      </a:r>
                      <a:endParaRPr lang="en-US" sz="1050" b="0" u="none" strike="noStrike">
                        <a:solidFill>
                          <a:srgbClr val="000000"/>
                        </a:solidFill>
                        <a:uFillTx/>
                        <a:latin typeface="Arial"/>
                      </a:endParaRPr>
                    </a:p>
                  </a:txBody>
                  <a:tcPr marL="33480" marR="34920">
                    <a:lnL>
                      <a:noFill/>
                    </a:lnL>
                    <a:lnR>
                      <a:noFill/>
                    </a:lnR>
                    <a:lnT>
                      <a:noFill/>
                    </a:lnT>
                    <a:lnB>
                      <a:noFill/>
                    </a:lnB>
                    <a:noFill/>
                  </a:tcPr>
                </a:tc>
                <a:tc>
                  <a:txBody>
                    <a:bodyPr/>
                    <a:lstStyle/>
                    <a:p>
                      <a:pPr algn="r" defTabSz="914400">
                        <a:lnSpc>
                          <a:spcPct val="100000"/>
                        </a:lnSpc>
                      </a:pPr>
                      <a:r>
                        <a:rPr lang="id-ID" sz="1050" b="0" u="none" strike="noStrike">
                          <a:solidFill>
                            <a:schemeClr val="dk1"/>
                          </a:solidFill>
                          <a:uFillTx/>
                          <a:latin typeface="Grandview"/>
                        </a:rPr>
                        <a:t>Rp. 10.000</a:t>
                      </a:r>
                      <a:endParaRPr lang="en-US" sz="1050" b="0" u="none" strike="noStrike">
                        <a:solidFill>
                          <a:srgbClr val="000000"/>
                        </a:solidFill>
                        <a:uFillTx/>
                        <a:latin typeface="Arial"/>
                      </a:endParaRPr>
                    </a:p>
                  </a:txBody>
                  <a:tcPr marL="33480" marR="34920">
                    <a:lnL>
                      <a:noFill/>
                    </a:lnL>
                    <a:lnR>
                      <a:noFill/>
                    </a:lnR>
                    <a:lnT>
                      <a:noFill/>
                    </a:lnT>
                    <a:lnB>
                      <a:noFill/>
                    </a:lnB>
                    <a:noFill/>
                  </a:tcPr>
                </a:tc>
                <a:extLst>
                  <a:ext uri="{0D108BD9-81ED-4DB2-BD59-A6C34878D82A}">
                    <a16:rowId xmlns:a16="http://schemas.microsoft.com/office/drawing/2014/main" val="10010"/>
                  </a:ext>
                </a:extLst>
              </a:tr>
              <a:tr h="250200">
                <a:tc>
                  <a:txBody>
                    <a:bodyPr/>
                    <a:lstStyle/>
                    <a:p>
                      <a:pPr defTabSz="914400">
                        <a:lnSpc>
                          <a:spcPct val="100000"/>
                        </a:lnSpc>
                      </a:pPr>
                      <a:r>
                        <a:rPr lang="id-ID" sz="1050" b="1" u="none" strike="noStrike">
                          <a:solidFill>
                            <a:schemeClr val="dk1"/>
                          </a:solidFill>
                          <a:uFillTx/>
                          <a:latin typeface="Grandview"/>
                        </a:rPr>
                        <a:t>11</a:t>
                      </a:r>
                      <a:endParaRPr lang="en-US" sz="1050" b="0" u="none" strike="noStrike">
                        <a:solidFill>
                          <a:srgbClr val="FFFFFF"/>
                        </a:solidFill>
                        <a:uFillTx/>
                        <a:latin typeface="Arial"/>
                      </a:endParaRPr>
                    </a:p>
                  </a:txBody>
                  <a:tcPr marL="33480" marR="34920">
                    <a:lnL>
                      <a:noFill/>
                    </a:lnL>
                    <a:lnR>
                      <a:noFill/>
                    </a:lnR>
                    <a:lnT>
                      <a:noFill/>
                    </a:lnT>
                    <a:lnB>
                      <a:noFill/>
                    </a:lnB>
                    <a:solidFill>
                      <a:schemeClr val="accent1">
                        <a:alpha val="20000"/>
                      </a:schemeClr>
                    </a:solidFill>
                  </a:tcPr>
                </a:tc>
                <a:tc>
                  <a:txBody>
                    <a:bodyPr/>
                    <a:lstStyle/>
                    <a:p>
                      <a:pPr defTabSz="914400">
                        <a:lnSpc>
                          <a:spcPct val="100000"/>
                        </a:lnSpc>
                      </a:pPr>
                      <a:r>
                        <a:rPr lang="id-ID" sz="1050" b="0" u="none" strike="noStrike">
                          <a:solidFill>
                            <a:schemeClr val="dk1"/>
                          </a:solidFill>
                          <a:uFillTx/>
                          <a:latin typeface="Grandview"/>
                        </a:rPr>
                        <a:t>PCB Fabrication</a:t>
                      </a:r>
                      <a:endParaRPr lang="en-US" sz="1050" b="0" u="none" strike="noStrike">
                        <a:solidFill>
                          <a:srgbClr val="FFFFFF"/>
                        </a:solidFill>
                        <a:uFillTx/>
                        <a:latin typeface="Arial"/>
                      </a:endParaRPr>
                    </a:p>
                  </a:txBody>
                  <a:tcPr marL="33480" marR="34920">
                    <a:lnL>
                      <a:noFill/>
                    </a:lnL>
                    <a:lnR>
                      <a:noFill/>
                    </a:lnR>
                    <a:lnT>
                      <a:noFill/>
                    </a:lnT>
                    <a:lnB>
                      <a:noFill/>
                    </a:lnB>
                    <a:solidFill>
                      <a:schemeClr val="accent1">
                        <a:alpha val="20000"/>
                      </a:schemeClr>
                    </a:solidFill>
                  </a:tcPr>
                </a:tc>
                <a:tc>
                  <a:txBody>
                    <a:bodyPr/>
                    <a:lstStyle/>
                    <a:p>
                      <a:pPr defTabSz="914400">
                        <a:lnSpc>
                          <a:spcPct val="100000"/>
                        </a:lnSpc>
                      </a:pPr>
                      <a:r>
                        <a:rPr lang="id-ID" sz="1050" b="0" u="none" strike="noStrike">
                          <a:solidFill>
                            <a:schemeClr val="dk1"/>
                          </a:solidFill>
                          <a:uFillTx/>
                          <a:latin typeface="Grandview"/>
                        </a:rPr>
                        <a:t> </a:t>
                      </a:r>
                      <a:endParaRPr lang="en-US" sz="1050" b="0" u="none" strike="noStrike">
                        <a:solidFill>
                          <a:srgbClr val="FFFFFF"/>
                        </a:solidFill>
                        <a:uFillTx/>
                        <a:latin typeface="Arial"/>
                      </a:endParaRPr>
                    </a:p>
                  </a:txBody>
                  <a:tcPr marL="33480" marR="34920">
                    <a:lnL>
                      <a:noFill/>
                    </a:lnL>
                    <a:lnR>
                      <a:noFill/>
                    </a:lnR>
                    <a:lnT>
                      <a:noFill/>
                    </a:lnT>
                    <a:lnB>
                      <a:noFill/>
                    </a:lnB>
                    <a:solidFill>
                      <a:schemeClr val="accent1">
                        <a:alpha val="20000"/>
                      </a:schemeClr>
                    </a:solidFill>
                  </a:tcPr>
                </a:tc>
                <a:tc>
                  <a:txBody>
                    <a:bodyPr/>
                    <a:lstStyle/>
                    <a:p>
                      <a:pPr algn="r" defTabSz="914400">
                        <a:lnSpc>
                          <a:spcPct val="100000"/>
                        </a:lnSpc>
                      </a:pPr>
                      <a:r>
                        <a:rPr lang="id-ID" sz="1050" b="0" u="none" strike="noStrike">
                          <a:solidFill>
                            <a:schemeClr val="dk1"/>
                          </a:solidFill>
                          <a:uFillTx/>
                          <a:latin typeface="Grandview"/>
                        </a:rPr>
                        <a:t>Rp. 80.000</a:t>
                      </a:r>
                      <a:endParaRPr lang="en-US" sz="1050" b="0" u="none" strike="noStrike">
                        <a:solidFill>
                          <a:srgbClr val="FFFFFF"/>
                        </a:solidFill>
                        <a:uFillTx/>
                        <a:latin typeface="Arial"/>
                      </a:endParaRPr>
                    </a:p>
                  </a:txBody>
                  <a:tcPr marL="33480" marR="34920">
                    <a:lnL>
                      <a:noFill/>
                    </a:lnL>
                    <a:lnR>
                      <a:noFill/>
                    </a:lnR>
                    <a:lnT>
                      <a:noFill/>
                    </a:lnT>
                    <a:lnB>
                      <a:noFill/>
                    </a:lnB>
                    <a:solidFill>
                      <a:schemeClr val="accent1">
                        <a:alpha val="20000"/>
                      </a:schemeClr>
                    </a:solidFill>
                  </a:tcPr>
                </a:tc>
                <a:extLst>
                  <a:ext uri="{0D108BD9-81ED-4DB2-BD59-A6C34878D82A}">
                    <a16:rowId xmlns:a16="http://schemas.microsoft.com/office/drawing/2014/main" val="10011"/>
                  </a:ext>
                </a:extLst>
              </a:tr>
              <a:tr h="250200">
                <a:tc>
                  <a:txBody>
                    <a:bodyPr/>
                    <a:lstStyle/>
                    <a:p>
                      <a:pPr defTabSz="914400">
                        <a:lnSpc>
                          <a:spcPct val="100000"/>
                        </a:lnSpc>
                      </a:pPr>
                      <a:r>
                        <a:rPr lang="id-ID" sz="1050" b="1" u="none" strike="noStrike">
                          <a:solidFill>
                            <a:schemeClr val="dk1"/>
                          </a:solidFill>
                          <a:uFillTx/>
                          <a:latin typeface="Grandview"/>
                        </a:rPr>
                        <a:t> </a:t>
                      </a:r>
                      <a:endParaRPr lang="en-US" sz="1050" b="0" u="none" strike="noStrike">
                        <a:solidFill>
                          <a:srgbClr val="000000"/>
                        </a:solidFill>
                        <a:uFillTx/>
                        <a:latin typeface="Arial"/>
                      </a:endParaRPr>
                    </a:p>
                  </a:txBody>
                  <a:tcPr marL="33480" marR="34920">
                    <a:lnL>
                      <a:noFill/>
                    </a:lnL>
                    <a:lnR>
                      <a:noFill/>
                    </a:lnR>
                    <a:lnT>
                      <a:noFill/>
                    </a:lnT>
                    <a:lnB w="12240">
                      <a:solidFill>
                        <a:srgbClr val="C18C78"/>
                      </a:solidFill>
                      <a:prstDash val="solid"/>
                    </a:lnB>
                    <a:noFill/>
                  </a:tcPr>
                </a:tc>
                <a:tc gridSpan="2">
                  <a:txBody>
                    <a:bodyPr/>
                    <a:lstStyle/>
                    <a:p>
                      <a:pPr algn="ctr" defTabSz="914400">
                        <a:lnSpc>
                          <a:spcPct val="100000"/>
                        </a:lnSpc>
                      </a:pPr>
                      <a:r>
                        <a:rPr lang="id-ID" sz="1050" b="0" u="none" strike="noStrike">
                          <a:solidFill>
                            <a:schemeClr val="dk1"/>
                          </a:solidFill>
                          <a:uFillTx/>
                          <a:latin typeface="Grandview"/>
                        </a:rPr>
                        <a:t>Jumlah</a:t>
                      </a:r>
                      <a:endParaRPr lang="en-US" sz="1050" b="0" u="none" strike="noStrike">
                        <a:solidFill>
                          <a:srgbClr val="000000"/>
                        </a:solidFill>
                        <a:uFillTx/>
                        <a:latin typeface="Arial"/>
                      </a:endParaRPr>
                    </a:p>
                  </a:txBody>
                  <a:tcPr marL="33480" marR="34920">
                    <a:lnL>
                      <a:noFill/>
                    </a:lnL>
                    <a:lnR>
                      <a:noFill/>
                    </a:lnR>
                    <a:lnT>
                      <a:noFill/>
                    </a:lnT>
                    <a:lnB w="12240">
                      <a:solidFill>
                        <a:srgbClr val="C18C78"/>
                      </a:solidFill>
                      <a:prstDash val="solid"/>
                    </a:lnB>
                    <a:noFill/>
                  </a:tcPr>
                </a:tc>
                <a:tc hMerge="1">
                  <a:txBody>
                    <a:bodyPr/>
                    <a:lstStyle/>
                    <a:p>
                      <a:endParaRPr lang="en-US" sz="1800" b="0" u="none" strike="noStrike">
                        <a:solidFill>
                          <a:srgbClr val="000000"/>
                        </a:solidFill>
                        <a:uFillTx/>
                        <a:latin typeface="Arial"/>
                      </a:endParaRPr>
                    </a:p>
                  </a:txBody>
                  <a:tcPr marL="90000" marR="90000">
                    <a:lnL>
                      <a:noFill/>
                    </a:lnL>
                    <a:lnR>
                      <a:noFill/>
                    </a:lnR>
                    <a:lnT>
                      <a:noFill/>
                    </a:lnT>
                    <a:lnB>
                      <a:noFill/>
                    </a:lnB>
                    <a:solidFill>
                      <a:srgbClr val="729FCF"/>
                    </a:solidFill>
                  </a:tcPr>
                </a:tc>
                <a:tc>
                  <a:txBody>
                    <a:bodyPr/>
                    <a:lstStyle/>
                    <a:p>
                      <a:pPr algn="r" defTabSz="914400">
                        <a:lnSpc>
                          <a:spcPct val="100000"/>
                        </a:lnSpc>
                      </a:pPr>
                      <a:r>
                        <a:rPr lang="id-ID" sz="1050" b="0" u="none" strike="noStrike">
                          <a:solidFill>
                            <a:schemeClr val="dk1"/>
                          </a:solidFill>
                          <a:uFillTx/>
                          <a:latin typeface="Grandview"/>
                        </a:rPr>
                        <a:t>Rp. 558.000</a:t>
                      </a:r>
                      <a:endParaRPr lang="en-US" sz="1050" b="0" u="none" strike="noStrike">
                        <a:solidFill>
                          <a:srgbClr val="000000"/>
                        </a:solidFill>
                        <a:uFillTx/>
                        <a:latin typeface="Arial"/>
                      </a:endParaRPr>
                    </a:p>
                  </a:txBody>
                  <a:tcPr marL="33480" marR="34920">
                    <a:lnL>
                      <a:noFill/>
                    </a:lnL>
                    <a:lnR>
                      <a:noFill/>
                    </a:lnR>
                    <a:lnT>
                      <a:noFill/>
                    </a:lnT>
                    <a:lnB w="12240">
                      <a:solidFill>
                        <a:srgbClr val="C18C78"/>
                      </a:solidFill>
                      <a:prstDash val="solid"/>
                    </a:lnB>
                    <a:noFill/>
                  </a:tcPr>
                </a:tc>
                <a:extLst>
                  <a:ext uri="{0D108BD9-81ED-4DB2-BD59-A6C34878D82A}">
                    <a16:rowId xmlns:a16="http://schemas.microsoft.com/office/drawing/2014/main" val="1001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PlaceHolder 1"/>
          <p:cNvSpPr>
            <a:spLocks noGrp="1"/>
          </p:cNvSpPr>
          <p:nvPr>
            <p:ph type="title"/>
          </p:nvPr>
        </p:nvSpPr>
        <p:spPr>
          <a:xfrm>
            <a:off x="691200" y="722880"/>
            <a:ext cx="10312200" cy="135432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Indikator Keberhasilan</a:t>
            </a:r>
            <a:endParaRPr lang="en-US" sz="4400" b="0" u="none" strike="noStrike">
              <a:solidFill>
                <a:schemeClr val="dk1"/>
              </a:solidFill>
              <a:uFillTx/>
              <a:latin typeface="Grandview"/>
            </a:endParaRPr>
          </a:p>
        </p:txBody>
      </p:sp>
      <p:sp>
        <p:nvSpPr>
          <p:cNvPr id="810" name="PlaceHolder 2"/>
          <p:cNvSpPr>
            <a:spLocks noGrp="1"/>
          </p:cNvSpPr>
          <p:nvPr>
            <p:ph/>
          </p:nvPr>
        </p:nvSpPr>
        <p:spPr>
          <a:xfrm>
            <a:off x="691200" y="2345760"/>
            <a:ext cx="5009400" cy="3273840"/>
          </a:xfrm>
          <a:prstGeom prst="rect">
            <a:avLst/>
          </a:prstGeom>
          <a:noFill/>
          <a:ln w="0">
            <a:noFill/>
          </a:ln>
        </p:spPr>
        <p:txBody>
          <a:bodyPr lIns="91440" tIns="45720" rIns="91440" bIns="45720" anchor="t">
            <a:normAutofit fontScale="92500" lnSpcReduction="9999"/>
          </a:bodyPr>
          <a:lstStyle/>
          <a:p>
            <a:pPr marL="343080" indent="-343080" defTabSz="914400">
              <a:lnSpc>
                <a:spcPct val="150000"/>
              </a:lnSpc>
              <a:spcBef>
                <a:spcPts val="1001"/>
              </a:spcBef>
              <a:buClr>
                <a:srgbClr val="7AA6B4"/>
              </a:buClr>
              <a:buSzPct val="75000"/>
              <a:buFont typeface="Grandview"/>
              <a:buAutoNum type="arabicPeriod"/>
              <a:tabLst>
                <a:tab pos="457200" algn="l"/>
              </a:tabLst>
            </a:pPr>
            <a:r>
              <a:rPr lang="id-ID" sz="1200" b="1" u="none" strike="noStrike" dirty="0">
                <a:solidFill>
                  <a:schemeClr val="dk2"/>
                </a:solidFill>
                <a:uFillTx/>
                <a:latin typeface="Aptos"/>
                <a:ea typeface="Calibri"/>
              </a:rPr>
              <a:t>Fungsionalitas Alat Sesuai Spesifikasi</a:t>
            </a:r>
            <a:r>
              <a:rPr lang="id-ID" sz="1200" b="0" u="none" strike="noStrike" dirty="0">
                <a:solidFill>
                  <a:schemeClr val="dk2"/>
                </a:solidFill>
                <a:uFillTx/>
                <a:latin typeface="Aptos"/>
                <a:ea typeface="Calibri"/>
              </a:rPr>
              <a:t>:</a:t>
            </a:r>
            <a:endParaRPr lang="en-US" sz="1200" b="0" u="none" strike="noStrike" dirty="0">
              <a:solidFill>
                <a:schemeClr val="dk2"/>
              </a:solidFill>
              <a:uFillTx/>
              <a:latin typeface="Grandview"/>
            </a:endParaRPr>
          </a:p>
          <a:p>
            <a:pPr marL="743040" lvl="1" indent="-285840" algn="just" defTabSz="914400">
              <a:lnSpc>
                <a:spcPct val="150000"/>
              </a:lnSpc>
              <a:spcBef>
                <a:spcPts val="499"/>
              </a:spcBef>
              <a:buClr>
                <a:srgbClr val="7AA6B4"/>
              </a:buClr>
              <a:buSzPct val="75000"/>
              <a:buFont typeface="Symbol" charset="2"/>
              <a:buChar char=""/>
              <a:tabLst>
                <a:tab pos="457200" algn="l"/>
              </a:tabLst>
            </a:pPr>
            <a:r>
              <a:rPr lang="id-ID" sz="1200" b="0" u="none" strike="noStrike" dirty="0">
                <a:solidFill>
                  <a:schemeClr val="dk2"/>
                </a:solidFill>
                <a:uFillTx/>
                <a:latin typeface="Aptos"/>
                <a:ea typeface="Calibri"/>
              </a:rPr>
              <a:t>Alat mampu membaca, meniru, dan mengirim sinyal RF pada frekuensi yang umum digunakan (315MHz, 433MHz, 868MHz).</a:t>
            </a:r>
            <a:endParaRPr lang="en-US" sz="1200" b="0" u="none" strike="noStrike" dirty="0">
              <a:solidFill>
                <a:schemeClr val="dk2"/>
              </a:solidFill>
              <a:uFillTx/>
              <a:latin typeface="Grandview"/>
            </a:endParaRPr>
          </a:p>
          <a:p>
            <a:pPr marL="743040" lvl="1" indent="-285840" algn="just" defTabSz="914400">
              <a:lnSpc>
                <a:spcPct val="150000"/>
              </a:lnSpc>
              <a:spcBef>
                <a:spcPts val="499"/>
              </a:spcBef>
              <a:buClr>
                <a:srgbClr val="7AA6B4"/>
              </a:buClr>
              <a:buSzPct val="75000"/>
              <a:buFont typeface="Symbol" charset="2"/>
              <a:buChar char=""/>
              <a:tabLst>
                <a:tab pos="457200" algn="l"/>
              </a:tabLst>
            </a:pPr>
            <a:r>
              <a:rPr lang="id-ID" sz="1200" b="0" u="none" strike="noStrike" dirty="0">
                <a:solidFill>
                  <a:schemeClr val="dk2"/>
                </a:solidFill>
                <a:uFillTx/>
                <a:latin typeface="Aptos"/>
                <a:ea typeface="Calibri"/>
              </a:rPr>
              <a:t>Alat berhasil membaca dan meniru kartu RFID/NFC pada frekuensi 125kHz dan 13.56MHz.</a:t>
            </a:r>
            <a:endParaRPr lang="en-US" sz="1200" b="0" u="none" strike="noStrike" dirty="0">
              <a:solidFill>
                <a:schemeClr val="dk2"/>
              </a:solidFill>
              <a:uFillTx/>
              <a:latin typeface="Grandview"/>
            </a:endParaRPr>
          </a:p>
          <a:p>
            <a:pPr marL="743040" lvl="1" indent="-285840" algn="just" defTabSz="914400">
              <a:lnSpc>
                <a:spcPct val="150000"/>
              </a:lnSpc>
              <a:spcBef>
                <a:spcPts val="499"/>
              </a:spcBef>
              <a:buClr>
                <a:srgbClr val="7AA6B4"/>
              </a:buClr>
              <a:buSzPct val="75000"/>
              <a:buFont typeface="Symbol" charset="2"/>
              <a:buChar char=""/>
              <a:tabLst>
                <a:tab pos="457200" algn="l"/>
              </a:tabLst>
            </a:pPr>
            <a:r>
              <a:rPr lang="id-ID" sz="1200" b="0" u="none" strike="noStrike" dirty="0">
                <a:solidFill>
                  <a:schemeClr val="dk2"/>
                </a:solidFill>
                <a:uFillTx/>
                <a:latin typeface="Aptos"/>
                <a:ea typeface="Calibri"/>
              </a:rPr>
              <a:t>Alat mampu mengirim dan menerima sinyal </a:t>
            </a:r>
            <a:r>
              <a:rPr lang="id-ID" sz="1200" b="0" u="none" strike="noStrike" dirty="0" err="1">
                <a:solidFill>
                  <a:schemeClr val="dk2"/>
                </a:solidFill>
                <a:uFillTx/>
                <a:latin typeface="Aptos"/>
                <a:ea typeface="Calibri"/>
              </a:rPr>
              <a:t>infrared</a:t>
            </a:r>
            <a:r>
              <a:rPr lang="id-ID" sz="1200" b="0" u="none" strike="noStrike" dirty="0">
                <a:solidFill>
                  <a:schemeClr val="dk2"/>
                </a:solidFill>
                <a:uFillTx/>
                <a:latin typeface="Aptos"/>
                <a:ea typeface="Calibri"/>
              </a:rPr>
              <a:t> (IR) untuk pengendalian perangkat berbasis IR.</a:t>
            </a:r>
            <a:endParaRPr lang="en-US" sz="1200" b="0" u="none" strike="noStrike" dirty="0">
              <a:solidFill>
                <a:schemeClr val="dk2"/>
              </a:solidFill>
              <a:uFillTx/>
              <a:latin typeface="Grandview"/>
            </a:endParaRPr>
          </a:p>
          <a:p>
            <a:pPr marL="743040" lvl="1" indent="-285840" algn="just" defTabSz="914400">
              <a:lnSpc>
                <a:spcPct val="150000"/>
              </a:lnSpc>
              <a:spcBef>
                <a:spcPts val="499"/>
              </a:spcBef>
              <a:buClr>
                <a:srgbClr val="7AA6B4"/>
              </a:buClr>
              <a:buSzPct val="75000"/>
              <a:buFont typeface="Symbol" charset="2"/>
              <a:buChar char=""/>
              <a:tabLst>
                <a:tab pos="457200" algn="l"/>
              </a:tabLst>
            </a:pPr>
            <a:r>
              <a:rPr lang="id-ID" sz="1200" b="0" u="none" strike="noStrike" dirty="0">
                <a:solidFill>
                  <a:schemeClr val="dk2"/>
                </a:solidFill>
                <a:uFillTx/>
                <a:latin typeface="Aptos"/>
                <a:ea typeface="Calibri"/>
              </a:rPr>
              <a:t>Alat berhasil berinteraksi dengan perangkat </a:t>
            </a:r>
            <a:r>
              <a:rPr lang="id-ID" sz="1200" b="0" u="none" strike="noStrike" dirty="0" err="1">
                <a:solidFill>
                  <a:schemeClr val="dk2"/>
                </a:solidFill>
                <a:uFillTx/>
                <a:latin typeface="Aptos"/>
                <a:ea typeface="Calibri"/>
              </a:rPr>
              <a:t>IoT</a:t>
            </a:r>
            <a:r>
              <a:rPr lang="id-ID" sz="1200" b="0" u="none" strike="noStrike" dirty="0">
                <a:solidFill>
                  <a:schemeClr val="dk2"/>
                </a:solidFill>
                <a:uFillTx/>
                <a:latin typeface="Aptos"/>
                <a:ea typeface="Calibri"/>
              </a:rPr>
              <a:t> melalui protokol </a:t>
            </a:r>
            <a:r>
              <a:rPr lang="id-ID" sz="1200" b="0" u="none" strike="noStrike" dirty="0" err="1">
                <a:solidFill>
                  <a:schemeClr val="dk2"/>
                </a:solidFill>
                <a:uFillTx/>
                <a:latin typeface="Aptos"/>
                <a:ea typeface="Calibri"/>
              </a:rPr>
              <a:t>Wi-Fi</a:t>
            </a:r>
            <a:r>
              <a:rPr lang="id-ID" sz="1200" b="0" u="none" strike="noStrike" dirty="0">
                <a:solidFill>
                  <a:schemeClr val="dk2"/>
                </a:solidFill>
                <a:uFillTx/>
                <a:latin typeface="Aptos"/>
                <a:ea typeface="Calibri"/>
              </a:rPr>
              <a:t> atau </a:t>
            </a:r>
            <a:r>
              <a:rPr lang="id-ID" sz="1200" b="0" u="none" strike="noStrike" dirty="0" err="1">
                <a:solidFill>
                  <a:schemeClr val="dk2"/>
                </a:solidFill>
                <a:uFillTx/>
                <a:latin typeface="Aptos"/>
                <a:ea typeface="Calibri"/>
              </a:rPr>
              <a:t>Bluetooth</a:t>
            </a:r>
            <a:r>
              <a:rPr lang="id-ID" sz="1200" b="0" u="none" strike="noStrike" dirty="0">
                <a:solidFill>
                  <a:schemeClr val="dk2"/>
                </a:solidFill>
                <a:uFillTx/>
                <a:latin typeface="Aptos"/>
                <a:ea typeface="Calibri"/>
              </a:rPr>
              <a:t>.</a:t>
            </a:r>
            <a:endParaRPr lang="en-US" sz="1200" b="0" u="none" strike="noStrike" dirty="0">
              <a:solidFill>
                <a:schemeClr val="dk2"/>
              </a:solidFill>
              <a:uFillTx/>
              <a:latin typeface="Grandview"/>
            </a:endParaRPr>
          </a:p>
          <a:p>
            <a:pPr marL="743040" lvl="1" indent="-285840" algn="just" defTabSz="914400">
              <a:lnSpc>
                <a:spcPct val="150000"/>
              </a:lnSpc>
              <a:spcBef>
                <a:spcPts val="499"/>
              </a:spcBef>
              <a:buClr>
                <a:srgbClr val="7AA6B4"/>
              </a:buClr>
              <a:buSzPct val="75000"/>
              <a:buFont typeface="Symbol" charset="2"/>
              <a:buChar char=""/>
              <a:tabLst>
                <a:tab pos="457200" algn="l"/>
              </a:tabLst>
            </a:pPr>
            <a:r>
              <a:rPr lang="id-ID" sz="1200" b="0" u="none" strike="noStrike" dirty="0">
                <a:solidFill>
                  <a:schemeClr val="dk2"/>
                </a:solidFill>
                <a:uFillTx/>
                <a:latin typeface="Aptos"/>
                <a:ea typeface="Calibri"/>
              </a:rPr>
              <a:t>Semua fungsi dasar dari alat beroperasi sesuai dengan desain dan tujuan proyek.</a:t>
            </a:r>
            <a:endParaRPr lang="en-US" sz="1200" b="0" u="none" strike="noStrike" dirty="0">
              <a:solidFill>
                <a:schemeClr val="dk2"/>
              </a:solidFill>
              <a:uFillTx/>
              <a:latin typeface="Grandview"/>
            </a:endParaRPr>
          </a:p>
          <a:p>
            <a:pPr indent="0" defTabSz="914400">
              <a:lnSpc>
                <a:spcPct val="110000"/>
              </a:lnSpc>
              <a:spcBef>
                <a:spcPts val="1001"/>
              </a:spcBef>
              <a:buNone/>
              <a:tabLst>
                <a:tab pos="0" algn="l"/>
              </a:tabLst>
            </a:pPr>
            <a:endParaRPr lang="en-US" sz="2000" b="0" u="none" strike="noStrike" dirty="0">
              <a:solidFill>
                <a:schemeClr val="dk2"/>
              </a:solidFill>
              <a:uFillTx/>
              <a:latin typeface="Grandview"/>
            </a:endParaRPr>
          </a:p>
        </p:txBody>
      </p:sp>
      <p:sp>
        <p:nvSpPr>
          <p:cNvPr id="3" name="Title 2">
            <a:extLst>
              <a:ext uri="{FF2B5EF4-FFF2-40B4-BE49-F238E27FC236}">
                <a16:creationId xmlns:a16="http://schemas.microsoft.com/office/drawing/2014/main" id="{C6F53CC6-06B3-0F83-5194-B0678EF3E094}"/>
              </a:ext>
            </a:extLst>
          </p:cNvPr>
          <p:cNvSpPr>
            <a:spLocks noGrp="1"/>
          </p:cNvSpPr>
          <p:nvPr>
            <p:ph type="title"/>
          </p:nvPr>
        </p:nvSpPr>
        <p:spPr/>
        <p:txBody>
          <a:bodyPr/>
          <a:lstStyle/>
          <a:p>
            <a:endParaRPr lang="en-ID" dirty="0"/>
          </a:p>
        </p:txBody>
      </p:sp>
      <p:sp>
        <p:nvSpPr>
          <p:cNvPr id="813" name="PlaceHolder 2"/>
          <p:cNvSpPr>
            <a:spLocks noGrp="1"/>
          </p:cNvSpPr>
          <p:nvPr>
            <p:ph idx="4294967295"/>
          </p:nvPr>
        </p:nvSpPr>
        <p:spPr>
          <a:xfrm>
            <a:off x="5781360" y="2345760"/>
            <a:ext cx="5009400" cy="3273840"/>
          </a:xfrm>
          <a:prstGeom prst="rect">
            <a:avLst/>
          </a:prstGeom>
          <a:noFill/>
          <a:ln w="0">
            <a:noFill/>
          </a:ln>
        </p:spPr>
        <p:txBody>
          <a:bodyPr lIns="91440" tIns="45720" rIns="91440" bIns="45720" anchor="t">
            <a:noAutofit/>
          </a:bodyPr>
          <a:lstStyle/>
          <a:p>
            <a:pPr marL="343080" indent="-343080" defTabSz="914400">
              <a:lnSpc>
                <a:spcPct val="150000"/>
              </a:lnSpc>
              <a:spcBef>
                <a:spcPts val="1001"/>
              </a:spcBef>
              <a:buClr>
                <a:srgbClr val="7AA6B4"/>
              </a:buClr>
              <a:buSzPct val="75000"/>
              <a:buFont typeface="+mj-lt"/>
              <a:buAutoNum type="arabicPeriod" startAt="2"/>
              <a:tabLst>
                <a:tab pos="457200" algn="l"/>
              </a:tabLst>
            </a:pPr>
            <a:r>
              <a:rPr lang="id-ID" sz="1200" b="1" u="none" strike="noStrike" dirty="0">
                <a:solidFill>
                  <a:schemeClr val="dk2"/>
                </a:solidFill>
                <a:uFillTx/>
                <a:latin typeface="Aptos"/>
                <a:ea typeface="Calibri"/>
              </a:rPr>
              <a:t>Keberhasilan Pengujian Sinyal dan Keamanan</a:t>
            </a:r>
            <a:r>
              <a:rPr lang="id-ID" sz="1200" b="0" u="none" strike="noStrike" dirty="0">
                <a:solidFill>
                  <a:schemeClr val="dk2"/>
                </a:solidFill>
                <a:uFillTx/>
                <a:latin typeface="Aptos"/>
                <a:ea typeface="Calibri"/>
              </a:rPr>
              <a:t>:</a:t>
            </a:r>
            <a:endParaRPr lang="en-US" sz="1200" b="0" u="none" strike="noStrike" dirty="0">
              <a:solidFill>
                <a:schemeClr val="dk2"/>
              </a:solidFill>
              <a:uFillTx/>
              <a:latin typeface="Grandview"/>
            </a:endParaRPr>
          </a:p>
          <a:p>
            <a:pPr marL="743040" lvl="1" indent="-285840" defTabSz="914400">
              <a:lnSpc>
                <a:spcPct val="150000"/>
              </a:lnSpc>
              <a:spcBef>
                <a:spcPts val="499"/>
              </a:spcBef>
              <a:buClr>
                <a:srgbClr val="7AA6B4"/>
              </a:buClr>
              <a:buSzPct val="75000"/>
              <a:buFont typeface="Symbol" charset="2"/>
              <a:buChar char=""/>
              <a:tabLst>
                <a:tab pos="457200" algn="l"/>
              </a:tabLst>
            </a:pPr>
            <a:r>
              <a:rPr lang="id-ID" sz="1200" b="0" u="none" strike="noStrike" dirty="0">
                <a:solidFill>
                  <a:schemeClr val="dk2"/>
                </a:solidFill>
                <a:uFillTx/>
                <a:latin typeface="Aptos"/>
                <a:ea typeface="Calibri"/>
              </a:rPr>
              <a:t>Alat berhasil digunakan untuk menguji dan meniru sinyal RF pada skenario uji lapangan.</a:t>
            </a:r>
            <a:endParaRPr lang="en-US" sz="1200" b="0" u="none" strike="noStrike" dirty="0">
              <a:solidFill>
                <a:schemeClr val="dk2"/>
              </a:solidFill>
              <a:uFillTx/>
              <a:latin typeface="Grandview"/>
            </a:endParaRPr>
          </a:p>
          <a:p>
            <a:pPr marL="743040" lvl="1" indent="-285840" defTabSz="914400">
              <a:lnSpc>
                <a:spcPct val="150000"/>
              </a:lnSpc>
              <a:spcBef>
                <a:spcPts val="499"/>
              </a:spcBef>
              <a:buClr>
                <a:srgbClr val="7AA6B4"/>
              </a:buClr>
              <a:buSzPct val="75000"/>
              <a:buFont typeface="Symbol" charset="2"/>
              <a:buChar char=""/>
              <a:tabLst>
                <a:tab pos="457200" algn="l"/>
              </a:tabLst>
            </a:pPr>
            <a:r>
              <a:rPr lang="id-ID" sz="1200" b="0" u="none" strike="noStrike" dirty="0">
                <a:solidFill>
                  <a:schemeClr val="dk2"/>
                </a:solidFill>
                <a:uFillTx/>
                <a:latin typeface="Aptos"/>
                <a:ea typeface="Calibri"/>
              </a:rPr>
              <a:t>Pengujian keamanan sederhana seperti analisis jaringan </a:t>
            </a:r>
            <a:r>
              <a:rPr lang="id-ID" sz="1200" b="0" u="none" strike="noStrike" dirty="0" err="1">
                <a:solidFill>
                  <a:schemeClr val="dk2"/>
                </a:solidFill>
                <a:uFillTx/>
                <a:latin typeface="Aptos"/>
                <a:ea typeface="Calibri"/>
              </a:rPr>
              <a:t>Wi-Fi</a:t>
            </a:r>
            <a:r>
              <a:rPr lang="id-ID" sz="1200" b="0" u="none" strike="noStrike" dirty="0">
                <a:solidFill>
                  <a:schemeClr val="dk2"/>
                </a:solidFill>
                <a:uFillTx/>
                <a:latin typeface="Aptos"/>
                <a:ea typeface="Calibri"/>
              </a:rPr>
              <a:t> dan manipulasi perangkat </a:t>
            </a:r>
            <a:r>
              <a:rPr lang="id-ID" sz="1200" b="0" u="none" strike="noStrike" dirty="0" err="1">
                <a:solidFill>
                  <a:schemeClr val="dk2"/>
                </a:solidFill>
                <a:uFillTx/>
                <a:latin typeface="Aptos"/>
                <a:ea typeface="Calibri"/>
              </a:rPr>
              <a:t>IoT</a:t>
            </a:r>
            <a:r>
              <a:rPr lang="id-ID" sz="1200" b="0" u="none" strike="noStrike" dirty="0">
                <a:solidFill>
                  <a:schemeClr val="dk2"/>
                </a:solidFill>
                <a:uFillTx/>
                <a:latin typeface="Aptos"/>
                <a:ea typeface="Calibri"/>
              </a:rPr>
              <a:t> dilakukan secara akurat.</a:t>
            </a:r>
            <a:endParaRPr lang="en-US" sz="1200" b="0" u="none" strike="noStrike" dirty="0">
              <a:solidFill>
                <a:schemeClr val="dk2"/>
              </a:solidFill>
              <a:uFillTx/>
              <a:latin typeface="Grandview"/>
            </a:endParaRPr>
          </a:p>
          <a:p>
            <a:pPr marL="743040" lvl="1" indent="-285840" defTabSz="914400">
              <a:lnSpc>
                <a:spcPct val="150000"/>
              </a:lnSpc>
              <a:spcBef>
                <a:spcPts val="499"/>
              </a:spcBef>
              <a:spcAft>
                <a:spcPts val="1001"/>
              </a:spcAft>
              <a:buClr>
                <a:srgbClr val="7AA6B4"/>
              </a:buClr>
              <a:buSzPct val="75000"/>
              <a:buFont typeface="Symbol" charset="2"/>
              <a:buChar char=""/>
              <a:tabLst>
                <a:tab pos="457200" algn="l"/>
              </a:tabLst>
            </a:pPr>
            <a:r>
              <a:rPr lang="id-ID" sz="1200" b="0" u="none" strike="noStrike" dirty="0">
                <a:solidFill>
                  <a:schemeClr val="dk2"/>
                </a:solidFill>
                <a:uFillTx/>
                <a:latin typeface="Aptos"/>
                <a:ea typeface="Calibri"/>
              </a:rPr>
              <a:t>Pengujian sinyal RFID/NFC berhasil, termasuk pembacaan dan peniruan kartu pada berbagai jenis kartu yang umum digunakan.</a:t>
            </a:r>
            <a:endParaRPr lang="en-US" sz="1200" b="0" u="none" strike="noStrike" dirty="0">
              <a:solidFill>
                <a:schemeClr val="dk2"/>
              </a:solidFill>
              <a:uFillTx/>
              <a:latin typeface="Grandview"/>
            </a:endParaRPr>
          </a:p>
          <a:p>
            <a:pPr indent="0" defTabSz="914400">
              <a:lnSpc>
                <a:spcPct val="110000"/>
              </a:lnSpc>
              <a:spcBef>
                <a:spcPts val="1001"/>
              </a:spcBef>
              <a:buNone/>
              <a:tabLst>
                <a:tab pos="457200" algn="l"/>
              </a:tabLst>
            </a:pPr>
            <a:endParaRPr lang="en-US" sz="2000" b="0" u="none" strike="noStrike" dirty="0">
              <a:solidFill>
                <a:schemeClr val="dk2"/>
              </a:solidFill>
              <a:uFillTx/>
              <a:latin typeface="Grandview"/>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PlaceHolder 1"/>
          <p:cNvSpPr>
            <a:spLocks noGrp="1"/>
          </p:cNvSpPr>
          <p:nvPr>
            <p:ph type="title"/>
          </p:nvPr>
        </p:nvSpPr>
        <p:spPr>
          <a:xfrm>
            <a:off x="691200" y="722880"/>
            <a:ext cx="10312200" cy="135432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Indikator Keberhasilan (cont’d)</a:t>
            </a:r>
            <a:endParaRPr lang="en-US" sz="4400" b="0" u="none" strike="noStrike">
              <a:solidFill>
                <a:schemeClr val="dk1"/>
              </a:solidFill>
              <a:uFillTx/>
              <a:latin typeface="Grandview"/>
            </a:endParaRPr>
          </a:p>
        </p:txBody>
      </p:sp>
      <p:sp>
        <p:nvSpPr>
          <p:cNvPr id="814" name="PlaceHolder 3"/>
          <p:cNvSpPr>
            <a:spLocks noGrp="1"/>
          </p:cNvSpPr>
          <p:nvPr>
            <p:ph/>
          </p:nvPr>
        </p:nvSpPr>
        <p:spPr>
          <a:xfrm>
            <a:off x="691200" y="2519496"/>
            <a:ext cx="5068080" cy="3273840"/>
          </a:xfrm>
          <a:prstGeom prst="rect">
            <a:avLst/>
          </a:prstGeom>
          <a:noFill/>
          <a:ln w="0">
            <a:noFill/>
          </a:ln>
        </p:spPr>
        <p:txBody>
          <a:bodyPr lIns="91440" tIns="45720" rIns="91440" bIns="45720" anchor="t">
            <a:noAutofit/>
          </a:bodyPr>
          <a:lstStyle/>
          <a:p>
            <a:pPr marL="343080" indent="-343080" defTabSz="914400">
              <a:lnSpc>
                <a:spcPct val="150000"/>
              </a:lnSpc>
              <a:spcBef>
                <a:spcPts val="1001"/>
              </a:spcBef>
              <a:buClr>
                <a:srgbClr val="7AA6B4"/>
              </a:buClr>
              <a:buSzPct val="75000"/>
              <a:buFont typeface="+mj-lt"/>
              <a:buAutoNum type="arabicPeriod" startAt="3"/>
              <a:tabLst>
                <a:tab pos="457200" algn="l"/>
              </a:tabLst>
            </a:pPr>
            <a:r>
              <a:rPr lang="id-ID" sz="1200" b="1" u="none" strike="noStrike" dirty="0">
                <a:solidFill>
                  <a:schemeClr val="dk2"/>
                </a:solidFill>
                <a:uFillTx/>
                <a:latin typeface="Aptos"/>
                <a:ea typeface="Calibri"/>
              </a:rPr>
              <a:t>Stabilitas dan Reliabilitas Sistem</a:t>
            </a:r>
            <a:r>
              <a:rPr lang="id-ID" sz="1200" b="0" u="none" strike="noStrike" dirty="0">
                <a:solidFill>
                  <a:schemeClr val="dk2"/>
                </a:solidFill>
                <a:uFillTx/>
                <a:latin typeface="Aptos"/>
                <a:ea typeface="Calibri"/>
              </a:rPr>
              <a:t>:</a:t>
            </a:r>
            <a:endParaRPr lang="en-US" sz="1200" b="0" u="none" strike="noStrike" dirty="0">
              <a:solidFill>
                <a:schemeClr val="dk2"/>
              </a:solidFill>
              <a:uFillTx/>
              <a:latin typeface="Grandview"/>
            </a:endParaRPr>
          </a:p>
          <a:p>
            <a:pPr marL="743040" lvl="1" indent="-285840" defTabSz="914400">
              <a:lnSpc>
                <a:spcPct val="150000"/>
              </a:lnSpc>
              <a:spcBef>
                <a:spcPts val="499"/>
              </a:spcBef>
              <a:buClr>
                <a:srgbClr val="7AA6B4"/>
              </a:buClr>
              <a:buSzPct val="75000"/>
              <a:buFont typeface="Symbol" charset="2"/>
              <a:buChar char=""/>
              <a:tabLst>
                <a:tab pos="457200" algn="l"/>
              </a:tabLst>
            </a:pPr>
            <a:r>
              <a:rPr lang="id-ID" sz="1200" b="0" u="none" strike="noStrike" dirty="0">
                <a:solidFill>
                  <a:schemeClr val="dk2"/>
                </a:solidFill>
                <a:uFillTx/>
                <a:latin typeface="Aptos"/>
                <a:ea typeface="Calibri"/>
              </a:rPr>
              <a:t>Perangkat keras dan perangkat lunak berfungsi stabil selama pengujian jangka panjang tanpa gangguan.</a:t>
            </a:r>
            <a:endParaRPr lang="en-US" sz="1200" b="0" u="none" strike="noStrike" dirty="0">
              <a:solidFill>
                <a:schemeClr val="dk2"/>
              </a:solidFill>
              <a:uFillTx/>
              <a:latin typeface="Grandview"/>
            </a:endParaRPr>
          </a:p>
          <a:p>
            <a:pPr marL="743040" lvl="1" indent="-285840" defTabSz="914400">
              <a:lnSpc>
                <a:spcPct val="150000"/>
              </a:lnSpc>
              <a:spcBef>
                <a:spcPts val="499"/>
              </a:spcBef>
              <a:spcAft>
                <a:spcPts val="1001"/>
              </a:spcAft>
              <a:buClr>
                <a:srgbClr val="7AA6B4"/>
              </a:buClr>
              <a:buSzPct val="75000"/>
              <a:buFont typeface="Symbol" charset="2"/>
              <a:buChar char=""/>
              <a:tabLst>
                <a:tab pos="457200" algn="l"/>
              </a:tabLst>
            </a:pPr>
            <a:r>
              <a:rPr lang="id-ID" sz="1200" b="0" u="none" strike="noStrike" dirty="0">
                <a:solidFill>
                  <a:schemeClr val="dk2"/>
                </a:solidFill>
                <a:uFillTx/>
                <a:latin typeface="Aptos"/>
                <a:ea typeface="Calibri"/>
              </a:rPr>
              <a:t>Tidak terdapat kesalahan besar atau </a:t>
            </a:r>
            <a:r>
              <a:rPr lang="id-ID" sz="1200" b="0" u="none" strike="noStrike" dirty="0" err="1">
                <a:solidFill>
                  <a:schemeClr val="dk2"/>
                </a:solidFill>
                <a:uFillTx/>
                <a:latin typeface="Aptos"/>
                <a:ea typeface="Calibri"/>
              </a:rPr>
              <a:t>crash</a:t>
            </a:r>
            <a:r>
              <a:rPr lang="id-ID" sz="1200" b="0" u="none" strike="noStrike" dirty="0">
                <a:solidFill>
                  <a:schemeClr val="dk2"/>
                </a:solidFill>
                <a:uFillTx/>
                <a:latin typeface="Aptos"/>
                <a:ea typeface="Calibri"/>
              </a:rPr>
              <a:t> pada </a:t>
            </a:r>
            <a:r>
              <a:rPr lang="id-ID" sz="1200" b="0" u="none" strike="noStrike" dirty="0" err="1">
                <a:solidFill>
                  <a:schemeClr val="dk2"/>
                </a:solidFill>
                <a:uFillTx/>
                <a:latin typeface="Aptos"/>
                <a:ea typeface="Calibri"/>
              </a:rPr>
              <a:t>firmware</a:t>
            </a:r>
            <a:r>
              <a:rPr lang="id-ID" sz="1200" b="0" u="none" strike="noStrike" dirty="0">
                <a:solidFill>
                  <a:schemeClr val="dk2"/>
                </a:solidFill>
                <a:uFillTx/>
                <a:latin typeface="Aptos"/>
                <a:ea typeface="Calibri"/>
              </a:rPr>
              <a:t> selama penggunaan normal.</a:t>
            </a:r>
            <a:endParaRPr lang="en-US" sz="1200" b="0" u="none" strike="noStrike" dirty="0">
              <a:solidFill>
                <a:schemeClr val="dk2"/>
              </a:solidFill>
              <a:uFillTx/>
              <a:latin typeface="Grandview"/>
            </a:endParaRPr>
          </a:p>
          <a:p>
            <a:pPr indent="0" defTabSz="914400">
              <a:lnSpc>
                <a:spcPct val="110000"/>
              </a:lnSpc>
              <a:spcBef>
                <a:spcPts val="1001"/>
              </a:spcBef>
              <a:buNone/>
              <a:tabLst>
                <a:tab pos="457200" algn="l"/>
              </a:tabLst>
            </a:pPr>
            <a:endParaRPr lang="en-US" sz="2000" b="0" u="none" strike="noStrike" dirty="0">
              <a:solidFill>
                <a:schemeClr val="dk2"/>
              </a:solidFill>
              <a:uFillTx/>
              <a:latin typeface="Grandview"/>
            </a:endParaRPr>
          </a:p>
        </p:txBody>
      </p:sp>
      <p:sp>
        <p:nvSpPr>
          <p:cNvPr id="3" name="Title 2">
            <a:extLst>
              <a:ext uri="{FF2B5EF4-FFF2-40B4-BE49-F238E27FC236}">
                <a16:creationId xmlns:a16="http://schemas.microsoft.com/office/drawing/2014/main" id="{93822B90-6D5A-6AC7-8371-278AA099AB78}"/>
              </a:ext>
            </a:extLst>
          </p:cNvPr>
          <p:cNvSpPr>
            <a:spLocks noGrp="1"/>
          </p:cNvSpPr>
          <p:nvPr>
            <p:ph type="title"/>
          </p:nvPr>
        </p:nvSpPr>
        <p:spPr/>
        <p:txBody>
          <a:bodyPr/>
          <a:lstStyle/>
          <a:p>
            <a:endParaRPr lang="en-ID"/>
          </a:p>
        </p:txBody>
      </p:sp>
      <p:sp>
        <p:nvSpPr>
          <p:cNvPr id="816" name="PlaceHolder 2"/>
          <p:cNvSpPr>
            <a:spLocks noGrp="1"/>
          </p:cNvSpPr>
          <p:nvPr>
            <p:ph idx="4294967295"/>
          </p:nvPr>
        </p:nvSpPr>
        <p:spPr>
          <a:xfrm>
            <a:off x="5847300" y="2519496"/>
            <a:ext cx="5009400" cy="3273840"/>
          </a:xfrm>
          <a:prstGeom prst="rect">
            <a:avLst/>
          </a:prstGeom>
          <a:noFill/>
          <a:ln w="0">
            <a:noFill/>
          </a:ln>
        </p:spPr>
        <p:txBody>
          <a:bodyPr lIns="91440" tIns="45720" rIns="91440" bIns="45720" anchor="t">
            <a:noAutofit/>
          </a:bodyPr>
          <a:lstStyle/>
          <a:p>
            <a:pPr marL="343080" indent="-343080" defTabSz="914400">
              <a:lnSpc>
                <a:spcPct val="150000"/>
              </a:lnSpc>
              <a:spcBef>
                <a:spcPts val="1001"/>
              </a:spcBef>
              <a:buClr>
                <a:srgbClr val="7AA6B4"/>
              </a:buClr>
              <a:buSzPct val="75000"/>
              <a:buFont typeface="+mj-lt"/>
              <a:buAutoNum type="arabicPeriod" startAt="4"/>
              <a:tabLst>
                <a:tab pos="457200" algn="l"/>
              </a:tabLst>
            </a:pPr>
            <a:r>
              <a:rPr lang="id-ID" sz="1200" b="1" u="none" strike="noStrike" dirty="0">
                <a:solidFill>
                  <a:schemeClr val="dk2"/>
                </a:solidFill>
                <a:uFillTx/>
                <a:latin typeface="Aptos"/>
                <a:ea typeface="Calibri"/>
              </a:rPr>
              <a:t>Kualitas Antarmuka Pengguna (UI/UX)</a:t>
            </a:r>
            <a:r>
              <a:rPr lang="id-ID" sz="1200" b="0" u="none" strike="noStrike" dirty="0">
                <a:solidFill>
                  <a:schemeClr val="dk2"/>
                </a:solidFill>
                <a:uFillTx/>
                <a:latin typeface="Aptos"/>
                <a:ea typeface="Calibri"/>
              </a:rPr>
              <a:t>:</a:t>
            </a:r>
            <a:endParaRPr lang="en-US" sz="1200" b="0" u="none" strike="noStrike" dirty="0">
              <a:solidFill>
                <a:schemeClr val="dk2"/>
              </a:solidFill>
              <a:uFillTx/>
              <a:latin typeface="Grandview"/>
            </a:endParaRPr>
          </a:p>
          <a:p>
            <a:pPr marL="743040" lvl="1" indent="-285840" defTabSz="914400">
              <a:lnSpc>
                <a:spcPct val="150000"/>
              </a:lnSpc>
              <a:spcBef>
                <a:spcPts val="499"/>
              </a:spcBef>
              <a:buClr>
                <a:srgbClr val="7AA6B4"/>
              </a:buClr>
              <a:buSzPct val="75000"/>
              <a:buFont typeface="Symbol" charset="2"/>
              <a:buChar char=""/>
              <a:tabLst>
                <a:tab pos="457200" algn="l"/>
              </a:tabLst>
            </a:pPr>
            <a:r>
              <a:rPr lang="id-ID" sz="1200" b="0" u="none" strike="noStrike" dirty="0">
                <a:solidFill>
                  <a:schemeClr val="dk2"/>
                </a:solidFill>
                <a:uFillTx/>
                <a:latin typeface="Aptos"/>
                <a:ea typeface="Calibri"/>
              </a:rPr>
              <a:t>Alat memiliki antarmuka yang intuitif dan mudah digunakan, sesuai dengan desain yang diinginkan.</a:t>
            </a:r>
            <a:endParaRPr lang="en-US" sz="1200" b="0" u="none" strike="noStrike" dirty="0">
              <a:solidFill>
                <a:schemeClr val="dk2"/>
              </a:solidFill>
              <a:uFillTx/>
              <a:latin typeface="Grandview"/>
            </a:endParaRPr>
          </a:p>
          <a:p>
            <a:pPr marL="743040" lvl="1" indent="-285840" defTabSz="914400">
              <a:lnSpc>
                <a:spcPct val="150000"/>
              </a:lnSpc>
              <a:spcBef>
                <a:spcPts val="499"/>
              </a:spcBef>
              <a:buClr>
                <a:srgbClr val="7AA6B4"/>
              </a:buClr>
              <a:buSzPct val="75000"/>
              <a:buFont typeface="Symbol" charset="2"/>
              <a:buChar char=""/>
              <a:tabLst>
                <a:tab pos="457200" algn="l"/>
              </a:tabLst>
            </a:pPr>
            <a:r>
              <a:rPr lang="id-ID" sz="1200" b="0" u="none" strike="noStrike" dirty="0">
                <a:solidFill>
                  <a:schemeClr val="dk2"/>
                </a:solidFill>
                <a:uFillTx/>
                <a:latin typeface="Aptos"/>
                <a:ea typeface="Calibri"/>
              </a:rPr>
              <a:t>Pengguna dapat mengakses fungsi utama alat dengan navigasi yang sederhana.</a:t>
            </a:r>
            <a:endParaRPr lang="en-US" sz="1200" b="0" u="none" strike="noStrike" dirty="0">
              <a:solidFill>
                <a:schemeClr val="dk2"/>
              </a:solidFill>
              <a:uFillTx/>
              <a:latin typeface="Grandview"/>
            </a:endParaRPr>
          </a:p>
          <a:p>
            <a:pPr marL="743040" lvl="1" indent="-285840" defTabSz="914400">
              <a:lnSpc>
                <a:spcPct val="150000"/>
              </a:lnSpc>
              <a:spcBef>
                <a:spcPts val="499"/>
              </a:spcBef>
              <a:spcAft>
                <a:spcPts val="1001"/>
              </a:spcAft>
              <a:buClr>
                <a:srgbClr val="7AA6B4"/>
              </a:buClr>
              <a:buSzPct val="75000"/>
              <a:buFont typeface="Symbol" charset="2"/>
              <a:buChar char=""/>
              <a:tabLst>
                <a:tab pos="457200" algn="l"/>
              </a:tabLst>
            </a:pPr>
            <a:r>
              <a:rPr lang="id-ID" sz="1200" b="0" u="none" strike="noStrike" dirty="0">
                <a:solidFill>
                  <a:schemeClr val="dk2"/>
                </a:solidFill>
                <a:uFillTx/>
                <a:latin typeface="Aptos"/>
                <a:ea typeface="Calibri"/>
              </a:rPr>
              <a:t>Layar dan tombol berfungsi dengan baik, memberikan pengalaman pengguna yang responsif dan efektif.</a:t>
            </a:r>
            <a:endParaRPr lang="en-US" sz="1200" b="0" u="none" strike="noStrike" dirty="0">
              <a:solidFill>
                <a:schemeClr val="dk2"/>
              </a:solidFill>
              <a:uFillTx/>
              <a:latin typeface="Grandview"/>
            </a:endParaRPr>
          </a:p>
          <a:p>
            <a:pPr indent="0" defTabSz="914400">
              <a:lnSpc>
                <a:spcPct val="110000"/>
              </a:lnSpc>
              <a:spcBef>
                <a:spcPts val="1001"/>
              </a:spcBef>
              <a:buNone/>
              <a:tabLst>
                <a:tab pos="457200" algn="l"/>
              </a:tabLst>
            </a:pPr>
            <a:endParaRPr lang="en-US" sz="1200" b="0" u="none" strike="noStrike" dirty="0">
              <a:solidFill>
                <a:schemeClr val="dk2"/>
              </a:solidFill>
              <a:uFillTx/>
              <a:latin typeface="Grandview"/>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PlaceHolder 1"/>
          <p:cNvSpPr>
            <a:spLocks noGrp="1"/>
          </p:cNvSpPr>
          <p:nvPr>
            <p:ph type="title"/>
          </p:nvPr>
        </p:nvSpPr>
        <p:spPr>
          <a:xfrm>
            <a:off x="691200" y="722880"/>
            <a:ext cx="10312200" cy="135432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Indikator Keberhasilan (cont’d)</a:t>
            </a:r>
            <a:endParaRPr lang="en-US" sz="4400" b="0" u="none" strike="noStrike">
              <a:solidFill>
                <a:schemeClr val="dk1"/>
              </a:solidFill>
              <a:uFillTx/>
              <a:latin typeface="Grandview"/>
            </a:endParaRPr>
          </a:p>
        </p:txBody>
      </p:sp>
      <p:sp>
        <p:nvSpPr>
          <p:cNvPr id="817" name="PlaceHolder 3"/>
          <p:cNvSpPr>
            <a:spLocks noGrp="1"/>
          </p:cNvSpPr>
          <p:nvPr>
            <p:ph/>
          </p:nvPr>
        </p:nvSpPr>
        <p:spPr>
          <a:xfrm>
            <a:off x="691200" y="2418912"/>
            <a:ext cx="5068080" cy="3273840"/>
          </a:xfrm>
          <a:prstGeom prst="rect">
            <a:avLst/>
          </a:prstGeom>
          <a:noFill/>
          <a:ln w="0">
            <a:noFill/>
          </a:ln>
        </p:spPr>
        <p:txBody>
          <a:bodyPr lIns="91440" tIns="45720" rIns="91440" bIns="45720" anchor="t">
            <a:normAutofit/>
          </a:bodyPr>
          <a:lstStyle/>
          <a:p>
            <a:pPr marL="343080" indent="-343080" defTabSz="914400">
              <a:lnSpc>
                <a:spcPct val="150000"/>
              </a:lnSpc>
              <a:spcBef>
                <a:spcPts val="1001"/>
              </a:spcBef>
              <a:buClr>
                <a:srgbClr val="7AA6B4"/>
              </a:buClr>
              <a:buSzPct val="75000"/>
              <a:buFont typeface="+mj-lt"/>
              <a:buAutoNum type="arabicPeriod" startAt="5"/>
              <a:tabLst>
                <a:tab pos="457200" algn="l"/>
              </a:tabLst>
            </a:pPr>
            <a:r>
              <a:rPr lang="id-ID" sz="1200" b="1" u="none" strike="noStrike" dirty="0">
                <a:solidFill>
                  <a:schemeClr val="dk2"/>
                </a:solidFill>
                <a:uFillTx/>
                <a:latin typeface="Aptos"/>
                <a:ea typeface="Calibri"/>
              </a:rPr>
              <a:t>Biaya Produksi Terjangkau</a:t>
            </a:r>
            <a:r>
              <a:rPr lang="id-ID" sz="1200" b="0" u="none" strike="noStrike" dirty="0">
                <a:solidFill>
                  <a:schemeClr val="dk2"/>
                </a:solidFill>
                <a:uFillTx/>
                <a:latin typeface="Aptos"/>
                <a:ea typeface="Calibri"/>
              </a:rPr>
              <a:t>:</a:t>
            </a:r>
            <a:endParaRPr lang="en-US" sz="1200" b="0" u="none" strike="noStrike" dirty="0">
              <a:solidFill>
                <a:schemeClr val="dk2"/>
              </a:solidFill>
              <a:uFillTx/>
              <a:latin typeface="Grandview"/>
            </a:endParaRPr>
          </a:p>
          <a:p>
            <a:pPr marL="743040" lvl="1" indent="-285840" defTabSz="914400">
              <a:lnSpc>
                <a:spcPct val="150000"/>
              </a:lnSpc>
              <a:spcBef>
                <a:spcPts val="499"/>
              </a:spcBef>
              <a:buClr>
                <a:srgbClr val="7AA6B4"/>
              </a:buClr>
              <a:buSzPct val="75000"/>
              <a:buFont typeface="Symbol" charset="2"/>
              <a:buChar char=""/>
              <a:tabLst>
                <a:tab pos="457200" algn="l"/>
              </a:tabLst>
            </a:pPr>
            <a:r>
              <a:rPr lang="id-ID" sz="1200" b="0" u="none" strike="noStrike" dirty="0">
                <a:solidFill>
                  <a:schemeClr val="dk2"/>
                </a:solidFill>
                <a:uFillTx/>
                <a:latin typeface="Aptos"/>
                <a:ea typeface="Calibri"/>
              </a:rPr>
              <a:t>Biaya produksi alat secara keseluruhan lebih rendah dibandingkan alat serupa.</a:t>
            </a:r>
            <a:endParaRPr lang="en-US" sz="1200" b="0" u="none" strike="noStrike" dirty="0">
              <a:solidFill>
                <a:schemeClr val="dk2"/>
              </a:solidFill>
              <a:uFillTx/>
              <a:latin typeface="Grandview"/>
            </a:endParaRPr>
          </a:p>
          <a:p>
            <a:pPr marL="743040" lvl="1" indent="-285840" defTabSz="914400">
              <a:lnSpc>
                <a:spcPct val="150000"/>
              </a:lnSpc>
              <a:spcBef>
                <a:spcPts val="499"/>
              </a:spcBef>
              <a:buClr>
                <a:srgbClr val="7AA6B4"/>
              </a:buClr>
              <a:buSzPct val="75000"/>
              <a:buFont typeface="Symbol" charset="2"/>
              <a:buChar char=""/>
              <a:tabLst>
                <a:tab pos="457200" algn="l"/>
              </a:tabLst>
            </a:pPr>
            <a:r>
              <a:rPr lang="id-ID" sz="1200" b="0" u="none" strike="noStrike" dirty="0">
                <a:solidFill>
                  <a:schemeClr val="dk2"/>
                </a:solidFill>
                <a:uFillTx/>
                <a:latin typeface="Aptos"/>
                <a:ea typeface="Calibri"/>
              </a:rPr>
              <a:t>Hasil akhir alat tetap memenuhi standar kualitas meskipun biaya produksinya ditekan.</a:t>
            </a:r>
            <a:endParaRPr lang="en-US" sz="1200" b="0" u="none" strike="noStrike" dirty="0">
              <a:solidFill>
                <a:schemeClr val="dk2"/>
              </a:solidFill>
              <a:uFillTx/>
              <a:latin typeface="Grandview"/>
            </a:endParaRPr>
          </a:p>
          <a:p>
            <a:pPr indent="0" defTabSz="914400">
              <a:lnSpc>
                <a:spcPct val="110000"/>
              </a:lnSpc>
              <a:spcBef>
                <a:spcPts val="1001"/>
              </a:spcBef>
              <a:buNone/>
              <a:tabLst>
                <a:tab pos="457200" algn="l"/>
              </a:tabLst>
            </a:pPr>
            <a:endParaRPr lang="en-US" sz="2000" b="0" u="none" strike="noStrike" dirty="0">
              <a:solidFill>
                <a:schemeClr val="dk2"/>
              </a:solidFill>
              <a:uFillTx/>
              <a:latin typeface="Grandview"/>
            </a:endParaRPr>
          </a:p>
        </p:txBody>
      </p:sp>
      <p:sp>
        <p:nvSpPr>
          <p:cNvPr id="3" name="Title 2">
            <a:extLst>
              <a:ext uri="{FF2B5EF4-FFF2-40B4-BE49-F238E27FC236}">
                <a16:creationId xmlns:a16="http://schemas.microsoft.com/office/drawing/2014/main" id="{2730B642-D923-289D-1908-761087A7853D}"/>
              </a:ext>
            </a:extLst>
          </p:cNvPr>
          <p:cNvSpPr>
            <a:spLocks noGrp="1"/>
          </p:cNvSpPr>
          <p:nvPr>
            <p:ph type="title"/>
          </p:nvPr>
        </p:nvSpPr>
        <p:spPr/>
        <p:txBody>
          <a:bodyPr/>
          <a:lstStyle/>
          <a:p>
            <a:endParaRPr lang="en-ID"/>
          </a:p>
        </p:txBody>
      </p:sp>
      <p:sp>
        <p:nvSpPr>
          <p:cNvPr id="819" name="PlaceHolder 2"/>
          <p:cNvSpPr>
            <a:spLocks noGrp="1"/>
          </p:cNvSpPr>
          <p:nvPr>
            <p:ph idx="4294967295"/>
          </p:nvPr>
        </p:nvSpPr>
        <p:spPr>
          <a:xfrm>
            <a:off x="5847300" y="2418912"/>
            <a:ext cx="5009400" cy="3273840"/>
          </a:xfrm>
          <a:prstGeom prst="rect">
            <a:avLst/>
          </a:prstGeom>
          <a:noFill/>
          <a:ln w="0">
            <a:noFill/>
          </a:ln>
        </p:spPr>
        <p:txBody>
          <a:bodyPr lIns="91440" tIns="45720" rIns="91440" bIns="45720" anchor="t">
            <a:noAutofit/>
          </a:bodyPr>
          <a:lstStyle/>
          <a:p>
            <a:pPr marL="343080" indent="-343080" defTabSz="914400">
              <a:lnSpc>
                <a:spcPct val="150000"/>
              </a:lnSpc>
              <a:spcBef>
                <a:spcPts val="1001"/>
              </a:spcBef>
              <a:buClr>
                <a:srgbClr val="7AA6B4"/>
              </a:buClr>
              <a:buSzPct val="75000"/>
              <a:buFont typeface="+mj-lt"/>
              <a:buAutoNum type="arabicPeriod" startAt="6"/>
              <a:tabLst>
                <a:tab pos="457200" algn="l"/>
              </a:tabLst>
            </a:pPr>
            <a:r>
              <a:rPr lang="id-ID" sz="1200" b="1" u="none" strike="noStrike" dirty="0">
                <a:solidFill>
                  <a:schemeClr val="dk2"/>
                </a:solidFill>
                <a:uFillTx/>
                <a:latin typeface="Aptos"/>
                <a:ea typeface="Calibri"/>
              </a:rPr>
              <a:t>Kompatibilitas dengan Standar Keamanan</a:t>
            </a:r>
            <a:r>
              <a:rPr lang="id-ID" sz="1200" b="0" u="none" strike="noStrike" dirty="0">
                <a:solidFill>
                  <a:schemeClr val="dk2"/>
                </a:solidFill>
                <a:uFillTx/>
                <a:latin typeface="Aptos"/>
                <a:ea typeface="Calibri"/>
              </a:rPr>
              <a:t>:</a:t>
            </a:r>
            <a:endParaRPr lang="en-US" sz="1200" b="0" u="none" strike="noStrike" dirty="0">
              <a:solidFill>
                <a:schemeClr val="dk2"/>
              </a:solidFill>
              <a:uFillTx/>
              <a:latin typeface="Grandview"/>
            </a:endParaRPr>
          </a:p>
          <a:p>
            <a:pPr marL="743040" lvl="1" indent="-285840" defTabSz="914400">
              <a:lnSpc>
                <a:spcPct val="150000"/>
              </a:lnSpc>
              <a:spcBef>
                <a:spcPts val="499"/>
              </a:spcBef>
              <a:buClr>
                <a:srgbClr val="7AA6B4"/>
              </a:buClr>
              <a:buSzPct val="75000"/>
              <a:buFont typeface="Symbol" charset="2"/>
              <a:buChar char=""/>
              <a:tabLst>
                <a:tab pos="457200" algn="l"/>
              </a:tabLst>
            </a:pPr>
            <a:r>
              <a:rPr lang="id-ID" sz="1200" b="0" u="none" strike="noStrike" dirty="0">
                <a:solidFill>
                  <a:schemeClr val="dk2"/>
                </a:solidFill>
                <a:uFillTx/>
                <a:latin typeface="Aptos"/>
                <a:ea typeface="Calibri"/>
              </a:rPr>
              <a:t>Alat mematuhi standar keamanan RF dan protokol </a:t>
            </a:r>
            <a:r>
              <a:rPr lang="id-ID" sz="1200" b="0" u="none" strike="noStrike" dirty="0" err="1">
                <a:solidFill>
                  <a:schemeClr val="dk2"/>
                </a:solidFill>
                <a:uFillTx/>
                <a:latin typeface="Aptos"/>
                <a:ea typeface="Calibri"/>
              </a:rPr>
              <a:t>IoT</a:t>
            </a:r>
            <a:r>
              <a:rPr lang="id-ID" sz="1200" b="0" u="none" strike="noStrike" dirty="0">
                <a:solidFill>
                  <a:schemeClr val="dk2"/>
                </a:solidFill>
                <a:uFillTx/>
                <a:latin typeface="Aptos"/>
                <a:ea typeface="Calibri"/>
              </a:rPr>
              <a:t> yang berlaku, serta tidak menyebabkan interferensi pada perangkat lain di sekitarnya.</a:t>
            </a:r>
            <a:endParaRPr lang="en-US" sz="1200" b="0" u="none" strike="noStrike" dirty="0">
              <a:solidFill>
                <a:schemeClr val="dk2"/>
              </a:solidFill>
              <a:uFillTx/>
              <a:latin typeface="Grandview"/>
            </a:endParaRPr>
          </a:p>
          <a:p>
            <a:pPr marL="743040" lvl="1" indent="-285840" defTabSz="914400">
              <a:lnSpc>
                <a:spcPct val="150000"/>
              </a:lnSpc>
              <a:spcBef>
                <a:spcPts val="499"/>
              </a:spcBef>
              <a:buClr>
                <a:srgbClr val="7AA6B4"/>
              </a:buClr>
              <a:buSzPct val="75000"/>
              <a:buFont typeface="Symbol" charset="2"/>
              <a:buChar char=""/>
              <a:tabLst>
                <a:tab pos="457200" algn="l"/>
              </a:tabLst>
            </a:pPr>
            <a:r>
              <a:rPr lang="id-ID" sz="1200" b="0" u="none" strike="noStrike" dirty="0">
                <a:solidFill>
                  <a:schemeClr val="dk2"/>
                </a:solidFill>
                <a:uFillTx/>
                <a:latin typeface="Aptos"/>
                <a:ea typeface="Calibri"/>
              </a:rPr>
              <a:t>Memenuhi regulasi yang relevan di Indonesia terkait penggunaan perangkat radio frekuensi dan </a:t>
            </a:r>
            <a:r>
              <a:rPr lang="id-ID" sz="1200" b="0" u="none" strike="noStrike" dirty="0" err="1">
                <a:solidFill>
                  <a:schemeClr val="dk2"/>
                </a:solidFill>
                <a:uFillTx/>
                <a:latin typeface="Aptos"/>
                <a:ea typeface="Calibri"/>
              </a:rPr>
              <a:t>IoT</a:t>
            </a:r>
            <a:r>
              <a:rPr lang="id-ID" sz="1200" b="0" u="none" strike="noStrike" dirty="0">
                <a:solidFill>
                  <a:schemeClr val="dk2"/>
                </a:solidFill>
                <a:uFillTx/>
                <a:latin typeface="Aptos"/>
                <a:ea typeface="Calibri"/>
              </a:rPr>
              <a:t>.</a:t>
            </a:r>
            <a:endParaRPr lang="en-US" sz="1200" b="0" u="none" strike="noStrike" dirty="0">
              <a:solidFill>
                <a:schemeClr val="dk2"/>
              </a:solidFill>
              <a:uFillTx/>
              <a:latin typeface="Grandview"/>
            </a:endParaRPr>
          </a:p>
          <a:p>
            <a:pPr indent="0" defTabSz="914400">
              <a:lnSpc>
                <a:spcPct val="110000"/>
              </a:lnSpc>
              <a:spcBef>
                <a:spcPts val="1001"/>
              </a:spcBef>
              <a:buNone/>
              <a:tabLst>
                <a:tab pos="457200" algn="l"/>
              </a:tabLst>
            </a:pPr>
            <a:endParaRPr lang="en-US" sz="2000" b="0" u="none" strike="noStrike" dirty="0">
              <a:solidFill>
                <a:schemeClr val="dk2"/>
              </a:solidFill>
              <a:uFillTx/>
              <a:latin typeface="Grandview"/>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 name="PlaceHolder 1"/>
          <p:cNvSpPr>
            <a:spLocks noGrp="1"/>
          </p:cNvSpPr>
          <p:nvPr>
            <p:ph type="title"/>
          </p:nvPr>
        </p:nvSpPr>
        <p:spPr>
          <a:xfrm>
            <a:off x="691200" y="726120"/>
            <a:ext cx="10324800" cy="7977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Spesifikasi</a:t>
            </a:r>
            <a:endParaRPr lang="en-US" sz="4400" b="0" u="none" strike="noStrike">
              <a:solidFill>
                <a:schemeClr val="dk1"/>
              </a:solidFill>
              <a:uFillTx/>
              <a:latin typeface="Grandview"/>
            </a:endParaRPr>
          </a:p>
        </p:txBody>
      </p:sp>
      <p:graphicFrame>
        <p:nvGraphicFramePr>
          <p:cNvPr id="822" name="Content Placeholder 3"/>
          <p:cNvGraphicFramePr/>
          <p:nvPr>
            <p:extLst>
              <p:ext uri="{D42A27DB-BD31-4B8C-83A1-F6EECF244321}">
                <p14:modId xmlns:p14="http://schemas.microsoft.com/office/powerpoint/2010/main" val="462641031"/>
              </p:ext>
            </p:extLst>
          </p:nvPr>
        </p:nvGraphicFramePr>
        <p:xfrm>
          <a:off x="4980456" y="999720"/>
          <a:ext cx="5475240" cy="5204462"/>
        </p:xfrm>
        <a:graphic>
          <a:graphicData uri="http://schemas.openxmlformats.org/drawingml/2006/table">
            <a:tbl>
              <a:tblPr/>
              <a:tblGrid>
                <a:gridCol w="431640">
                  <a:extLst>
                    <a:ext uri="{9D8B030D-6E8A-4147-A177-3AD203B41FA5}">
                      <a16:colId xmlns:a16="http://schemas.microsoft.com/office/drawing/2014/main" val="20000"/>
                    </a:ext>
                  </a:extLst>
                </a:gridCol>
                <a:gridCol w="1130400">
                  <a:extLst>
                    <a:ext uri="{9D8B030D-6E8A-4147-A177-3AD203B41FA5}">
                      <a16:colId xmlns:a16="http://schemas.microsoft.com/office/drawing/2014/main" val="20001"/>
                    </a:ext>
                  </a:extLst>
                </a:gridCol>
                <a:gridCol w="1828080">
                  <a:extLst>
                    <a:ext uri="{9D8B030D-6E8A-4147-A177-3AD203B41FA5}">
                      <a16:colId xmlns:a16="http://schemas.microsoft.com/office/drawing/2014/main" val="20002"/>
                    </a:ext>
                  </a:extLst>
                </a:gridCol>
                <a:gridCol w="2085120">
                  <a:extLst>
                    <a:ext uri="{9D8B030D-6E8A-4147-A177-3AD203B41FA5}">
                      <a16:colId xmlns:a16="http://schemas.microsoft.com/office/drawing/2014/main" val="20003"/>
                    </a:ext>
                  </a:extLst>
                </a:gridCol>
              </a:tblGrid>
              <a:tr h="239040">
                <a:tc>
                  <a:txBody>
                    <a:bodyPr/>
                    <a:lstStyle/>
                    <a:p>
                      <a:pPr defTabSz="914400">
                        <a:lnSpc>
                          <a:spcPct val="150000"/>
                        </a:lnSpc>
                      </a:pPr>
                      <a:r>
                        <a:rPr lang="id-ID" sz="1200" b="1" u="none" strike="noStrike">
                          <a:solidFill>
                            <a:schemeClr val="lt1"/>
                          </a:solidFill>
                          <a:uFillTx/>
                          <a:latin typeface="Grandview"/>
                        </a:rPr>
                        <a:t>No</a:t>
                      </a:r>
                      <a:endParaRPr lang="en-US" sz="1200" b="0" u="none" strike="noStrike">
                        <a:solidFill>
                          <a:srgbClr val="FFFFFF"/>
                        </a:solidFill>
                        <a:uFillTx/>
                        <a:latin typeface="Arial"/>
                      </a:endParaRPr>
                    </a:p>
                  </a:txBody>
                  <a:tcPr marL="66240" marR="662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lstStyle/>
                    <a:p>
                      <a:pPr defTabSz="914400">
                        <a:lnSpc>
                          <a:spcPct val="150000"/>
                        </a:lnSpc>
                      </a:pPr>
                      <a:r>
                        <a:rPr lang="id-ID" sz="1200" b="1" u="none" strike="noStrike">
                          <a:solidFill>
                            <a:schemeClr val="lt1"/>
                          </a:solidFill>
                          <a:uFillTx/>
                          <a:latin typeface="Grandview"/>
                        </a:rPr>
                        <a:t>Kategori</a:t>
                      </a:r>
                      <a:endParaRPr lang="en-US" sz="1200" b="0" u="none" strike="noStrike">
                        <a:solidFill>
                          <a:srgbClr val="FFFFFF"/>
                        </a:solidFill>
                        <a:uFillTx/>
                        <a:latin typeface="Arial"/>
                      </a:endParaRPr>
                    </a:p>
                  </a:txBody>
                  <a:tcPr marL="66240" marR="662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lstStyle/>
                    <a:p>
                      <a:pPr defTabSz="914400">
                        <a:lnSpc>
                          <a:spcPct val="150000"/>
                        </a:lnSpc>
                      </a:pPr>
                      <a:r>
                        <a:rPr lang="id-ID" sz="1200" b="1" u="none" strike="noStrike">
                          <a:solidFill>
                            <a:schemeClr val="lt1"/>
                          </a:solidFill>
                          <a:uFillTx/>
                          <a:latin typeface="Grandview"/>
                        </a:rPr>
                        <a:t>Spesifikasi</a:t>
                      </a:r>
                      <a:endParaRPr lang="en-US" sz="1200" b="0" u="none" strike="noStrike">
                        <a:solidFill>
                          <a:srgbClr val="FFFFFF"/>
                        </a:solidFill>
                        <a:uFillTx/>
                        <a:latin typeface="Arial"/>
                      </a:endParaRPr>
                    </a:p>
                  </a:txBody>
                  <a:tcPr marL="66240" marR="662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lstStyle/>
                    <a:p>
                      <a:pPr defTabSz="914400">
                        <a:lnSpc>
                          <a:spcPct val="150000"/>
                        </a:lnSpc>
                      </a:pPr>
                      <a:r>
                        <a:rPr lang="id-ID" sz="1200" b="1" u="none" strike="noStrike">
                          <a:solidFill>
                            <a:schemeClr val="lt1"/>
                          </a:solidFill>
                          <a:uFillTx/>
                          <a:latin typeface="Grandview"/>
                        </a:rPr>
                        <a:t>Rincian</a:t>
                      </a:r>
                      <a:endParaRPr lang="en-US" sz="1200" b="0" u="none" strike="noStrike">
                        <a:solidFill>
                          <a:srgbClr val="FFFFFF"/>
                        </a:solidFill>
                        <a:uFillTx/>
                        <a:latin typeface="Arial"/>
                      </a:endParaRPr>
                    </a:p>
                  </a:txBody>
                  <a:tcPr marL="66240" marR="662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extLst>
                  <a:ext uri="{0D108BD9-81ED-4DB2-BD59-A6C34878D82A}">
                    <a16:rowId xmlns:a16="http://schemas.microsoft.com/office/drawing/2014/main" val="10000"/>
                  </a:ext>
                </a:extLst>
              </a:tr>
              <a:tr h="461880">
                <a:tc>
                  <a:txBody>
                    <a:bodyPr/>
                    <a:lstStyle/>
                    <a:p>
                      <a:pPr defTabSz="914400">
                        <a:lnSpc>
                          <a:spcPct val="150000"/>
                        </a:lnSpc>
                      </a:pPr>
                      <a:r>
                        <a:rPr lang="id-ID" sz="1200" b="1" u="none" strike="noStrike">
                          <a:solidFill>
                            <a:schemeClr val="lt1"/>
                          </a:solidFill>
                          <a:uFillTx/>
                          <a:latin typeface="Grandview"/>
                        </a:rPr>
                        <a:t>1</a:t>
                      </a:r>
                      <a:endParaRPr lang="en-US" sz="1200" b="0" u="none" strike="noStrike">
                        <a:solidFill>
                          <a:srgbClr val="FFFFFF"/>
                        </a:solidFill>
                        <a:uFillTx/>
                        <a:latin typeface="Arial"/>
                      </a:endParaRPr>
                    </a:p>
                  </a:txBody>
                  <a:tcPr marL="66240" marR="66240">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solidFill>
                  </a:tcPr>
                </a:tc>
                <a:tc>
                  <a:txBody>
                    <a:bodyPr/>
                    <a:lstStyle/>
                    <a:p>
                      <a:pPr defTabSz="914400">
                        <a:lnSpc>
                          <a:spcPct val="150000"/>
                        </a:lnSpc>
                      </a:pPr>
                      <a:r>
                        <a:rPr lang="id-ID" sz="1200" b="0" u="none" strike="noStrike">
                          <a:solidFill>
                            <a:schemeClr val="dk1"/>
                          </a:solidFill>
                          <a:uFillTx/>
                          <a:latin typeface="Grandview"/>
                        </a:rPr>
                        <a:t>MCU</a:t>
                      </a:r>
                      <a:endParaRPr lang="en-US" sz="1200" b="0" u="none" strike="noStrike">
                        <a:solidFill>
                          <a:srgbClr val="000000"/>
                        </a:solidFill>
                        <a:uFillTx/>
                        <a:latin typeface="Arial"/>
                      </a:endParaRPr>
                    </a:p>
                  </a:txBody>
                  <a:tcPr marL="66240" marR="66240">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40000"/>
                      </a:schemeClr>
                    </a:solidFill>
                  </a:tcPr>
                </a:tc>
                <a:tc>
                  <a:txBody>
                    <a:bodyPr/>
                    <a:lstStyle/>
                    <a:p>
                      <a:pPr defTabSz="914400">
                        <a:lnSpc>
                          <a:spcPct val="150000"/>
                        </a:lnSpc>
                      </a:pPr>
                      <a:r>
                        <a:rPr lang="id-ID" sz="1200" b="0" u="none" strike="noStrike" dirty="0">
                          <a:solidFill>
                            <a:schemeClr val="dk1"/>
                          </a:solidFill>
                          <a:uFillTx/>
                          <a:latin typeface="Grandview"/>
                        </a:rPr>
                        <a:t>ESP32-C6</a:t>
                      </a:r>
                      <a:endParaRPr lang="en-US" sz="1200" b="0" u="none" strike="noStrike" dirty="0">
                        <a:solidFill>
                          <a:srgbClr val="000000"/>
                        </a:solidFill>
                        <a:uFillTx/>
                        <a:latin typeface="Arial"/>
                      </a:endParaRPr>
                    </a:p>
                  </a:txBody>
                  <a:tcPr marL="66240" marR="66240">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40000"/>
                      </a:schemeClr>
                    </a:solidFill>
                  </a:tcPr>
                </a:tc>
                <a:tc>
                  <a:txBody>
                    <a:bodyPr/>
                    <a:lstStyle/>
                    <a:p>
                      <a:pPr marL="343080" indent="-343080" defTabSz="914400">
                        <a:lnSpc>
                          <a:spcPct val="150000"/>
                        </a:lnSpc>
                        <a:buClr>
                          <a:srgbClr val="000000"/>
                        </a:buClr>
                        <a:buFont typeface="Aptos"/>
                        <a:buChar char="-"/>
                      </a:pPr>
                      <a:r>
                        <a:rPr lang="id-ID" sz="1100" b="0" u="none" strike="noStrike">
                          <a:solidFill>
                            <a:schemeClr val="dk1"/>
                          </a:solidFill>
                          <a:uFillTx/>
                          <a:latin typeface="Grandview"/>
                        </a:rPr>
                        <a:t>Builtin Bluetooth and WiFi</a:t>
                      </a:r>
                      <a:endParaRPr lang="en-US" sz="1100" b="0" u="none" strike="noStrike">
                        <a:solidFill>
                          <a:srgbClr val="000000"/>
                        </a:solidFill>
                        <a:uFillTx/>
                        <a:latin typeface="Arial"/>
                      </a:endParaRPr>
                    </a:p>
                    <a:p>
                      <a:pPr marL="343080" indent="-343080" defTabSz="914400">
                        <a:lnSpc>
                          <a:spcPct val="150000"/>
                        </a:lnSpc>
                        <a:spcAft>
                          <a:spcPts val="1001"/>
                        </a:spcAft>
                        <a:buClr>
                          <a:srgbClr val="000000"/>
                        </a:buClr>
                        <a:buFont typeface="Aptos"/>
                        <a:buChar char="-"/>
                      </a:pPr>
                      <a:r>
                        <a:rPr lang="id-ID" sz="1100" b="0" u="none" strike="noStrike">
                          <a:solidFill>
                            <a:schemeClr val="dk1"/>
                          </a:solidFill>
                          <a:uFillTx/>
                          <a:latin typeface="Grandview"/>
                        </a:rPr>
                        <a:t>Support RTOS</a:t>
                      </a:r>
                      <a:endParaRPr lang="en-US" sz="1100" b="0" u="none" strike="noStrike">
                        <a:solidFill>
                          <a:srgbClr val="000000"/>
                        </a:solidFill>
                        <a:uFillTx/>
                        <a:latin typeface="Arial"/>
                      </a:endParaRPr>
                    </a:p>
                  </a:txBody>
                  <a:tcPr marL="66240" marR="66240">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1"/>
                  </a:ext>
                </a:extLst>
              </a:tr>
              <a:tr h="239040">
                <a:tc>
                  <a:txBody>
                    <a:bodyPr/>
                    <a:lstStyle/>
                    <a:p>
                      <a:pPr defTabSz="914400">
                        <a:lnSpc>
                          <a:spcPct val="150000"/>
                        </a:lnSpc>
                      </a:pPr>
                      <a:r>
                        <a:rPr lang="id-ID" sz="1200" b="1" u="none" strike="noStrike">
                          <a:solidFill>
                            <a:schemeClr val="lt1"/>
                          </a:solidFill>
                          <a:uFillTx/>
                          <a:latin typeface="Grandview"/>
                        </a:rPr>
                        <a:t>2</a:t>
                      </a:r>
                      <a:endParaRPr lang="en-US" sz="1200" b="0" u="none" strike="noStrike">
                        <a:solidFill>
                          <a:srgbClr val="FFFFFF"/>
                        </a:solidFill>
                        <a:uFillTx/>
                        <a:latin typeface="Arial"/>
                      </a:endParaRPr>
                    </a:p>
                  </a:txBody>
                  <a:tcPr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a:lstStyle/>
                    <a:p>
                      <a:pPr defTabSz="914400">
                        <a:lnSpc>
                          <a:spcPct val="150000"/>
                        </a:lnSpc>
                      </a:pPr>
                      <a:r>
                        <a:rPr lang="id-ID" sz="1200" b="0" u="none" strike="noStrike">
                          <a:solidFill>
                            <a:schemeClr val="dk1"/>
                          </a:solidFill>
                          <a:uFillTx/>
                          <a:latin typeface="Grandview"/>
                        </a:rPr>
                        <a:t>Baterai</a:t>
                      </a:r>
                      <a:endParaRPr lang="en-US" sz="1200" b="0" u="none" strike="noStrike">
                        <a:solidFill>
                          <a:srgbClr val="000000"/>
                        </a:solidFill>
                        <a:uFillTx/>
                        <a:latin typeface="Arial"/>
                      </a:endParaRPr>
                    </a:p>
                  </a:txBody>
                  <a:tcPr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50000"/>
                        </a:lnSpc>
                      </a:pPr>
                      <a:r>
                        <a:rPr lang="id-ID" sz="1200" b="0" u="none" strike="noStrike">
                          <a:solidFill>
                            <a:schemeClr val="dk1"/>
                          </a:solidFill>
                          <a:uFillTx/>
                          <a:latin typeface="Grandview"/>
                        </a:rPr>
                        <a:t>2000 mAH LiPo</a:t>
                      </a:r>
                      <a:endParaRPr lang="en-US" sz="1200" b="0" u="none" strike="noStrike">
                        <a:solidFill>
                          <a:srgbClr val="000000"/>
                        </a:solidFill>
                        <a:uFillTx/>
                        <a:latin typeface="Arial"/>
                      </a:endParaRPr>
                    </a:p>
                  </a:txBody>
                  <a:tcPr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marL="343080" indent="-343080" defTabSz="914400">
                        <a:lnSpc>
                          <a:spcPct val="150000"/>
                        </a:lnSpc>
                        <a:spcAft>
                          <a:spcPts val="1001"/>
                        </a:spcAft>
                        <a:buClr>
                          <a:srgbClr val="000000"/>
                        </a:buClr>
                        <a:buFont typeface="Aptos"/>
                        <a:buChar char="-"/>
                      </a:pPr>
                      <a:r>
                        <a:rPr lang="id-ID" sz="1100" b="0" u="none" strike="noStrike">
                          <a:solidFill>
                            <a:schemeClr val="dk1"/>
                          </a:solidFill>
                          <a:uFillTx/>
                          <a:latin typeface="Grandview"/>
                        </a:rPr>
                        <a:t>Rechargable</a:t>
                      </a:r>
                      <a:endParaRPr lang="en-US" sz="1100" b="0" u="none" strike="noStrike">
                        <a:solidFill>
                          <a:srgbClr val="000000"/>
                        </a:solidFill>
                        <a:uFillTx/>
                        <a:latin typeface="Arial"/>
                      </a:endParaRPr>
                    </a:p>
                  </a:txBody>
                  <a:tcPr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02"/>
                  </a:ext>
                </a:extLst>
              </a:tr>
              <a:tr h="504000">
                <a:tc>
                  <a:txBody>
                    <a:bodyPr/>
                    <a:lstStyle/>
                    <a:p>
                      <a:pPr defTabSz="914400">
                        <a:lnSpc>
                          <a:spcPct val="150000"/>
                        </a:lnSpc>
                      </a:pPr>
                      <a:r>
                        <a:rPr lang="id-ID" sz="1200" b="1" u="none" strike="noStrike">
                          <a:solidFill>
                            <a:schemeClr val="lt1"/>
                          </a:solidFill>
                          <a:uFillTx/>
                          <a:latin typeface="Grandview"/>
                        </a:rPr>
                        <a:t>3</a:t>
                      </a:r>
                      <a:endParaRPr lang="en-US" sz="1200" b="0" u="none" strike="noStrike">
                        <a:solidFill>
                          <a:srgbClr val="FFFFFF"/>
                        </a:solidFill>
                        <a:uFillTx/>
                        <a:latin typeface="Arial"/>
                      </a:endParaRPr>
                    </a:p>
                  </a:txBody>
                  <a:tcPr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a:lstStyle/>
                    <a:p>
                      <a:pPr defTabSz="914400">
                        <a:lnSpc>
                          <a:spcPct val="150000"/>
                        </a:lnSpc>
                      </a:pPr>
                      <a:r>
                        <a:rPr lang="id-ID" sz="1200" b="0" u="none" strike="noStrike">
                          <a:solidFill>
                            <a:schemeClr val="dk1"/>
                          </a:solidFill>
                          <a:uFillTx/>
                          <a:latin typeface="Grandview"/>
                        </a:rPr>
                        <a:t>Sub-1 GHz RF module</a:t>
                      </a:r>
                      <a:endParaRPr lang="en-US" sz="1200" b="0" u="none" strike="noStrike">
                        <a:solidFill>
                          <a:srgbClr val="000000"/>
                        </a:solidFill>
                        <a:uFillTx/>
                        <a:latin typeface="Arial"/>
                      </a:endParaRPr>
                    </a:p>
                  </a:txBody>
                  <a:tcPr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50000"/>
                        </a:lnSpc>
                      </a:pPr>
                      <a:r>
                        <a:rPr lang="id-ID" sz="1200" b="0" u="none" strike="noStrike">
                          <a:solidFill>
                            <a:schemeClr val="dk1"/>
                          </a:solidFill>
                          <a:uFillTx/>
                          <a:latin typeface="Grandview"/>
                        </a:rPr>
                        <a:t>Lora SX1276</a:t>
                      </a:r>
                      <a:endParaRPr lang="en-US" sz="1200" b="0" u="none" strike="noStrike">
                        <a:solidFill>
                          <a:srgbClr val="000000"/>
                        </a:solidFill>
                        <a:uFillTx/>
                        <a:latin typeface="Arial"/>
                      </a:endParaRPr>
                    </a:p>
                  </a:txBody>
                  <a:tcPr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marL="343080" indent="-343080" defTabSz="914400">
                        <a:lnSpc>
                          <a:spcPct val="150000"/>
                        </a:lnSpc>
                        <a:buClr>
                          <a:srgbClr val="000000"/>
                        </a:buClr>
                        <a:buFont typeface="Aptos"/>
                        <a:buChar char="-"/>
                      </a:pPr>
                      <a:r>
                        <a:rPr lang="id-ID" sz="1100" b="0" u="none" strike="noStrike">
                          <a:solidFill>
                            <a:schemeClr val="dk1"/>
                          </a:solidFill>
                          <a:uFillTx/>
                          <a:latin typeface="Grandview"/>
                        </a:rPr>
                        <a:t>Support external antenna</a:t>
                      </a:r>
                      <a:endParaRPr lang="en-US" sz="1100" b="0" u="none" strike="noStrike">
                        <a:solidFill>
                          <a:srgbClr val="000000"/>
                        </a:solidFill>
                        <a:uFillTx/>
                        <a:latin typeface="Arial"/>
                      </a:endParaRPr>
                    </a:p>
                    <a:p>
                      <a:pPr marL="343080" indent="-343080" defTabSz="914400">
                        <a:lnSpc>
                          <a:spcPct val="150000"/>
                        </a:lnSpc>
                        <a:spcAft>
                          <a:spcPts val="1001"/>
                        </a:spcAft>
                        <a:buClr>
                          <a:srgbClr val="000000"/>
                        </a:buClr>
                        <a:buFont typeface="Aptos"/>
                        <a:buChar char="-"/>
                      </a:pPr>
                      <a:r>
                        <a:rPr lang="id-ID" sz="1100" b="0" u="none" strike="noStrike">
                          <a:solidFill>
                            <a:schemeClr val="dk1"/>
                          </a:solidFill>
                          <a:uFillTx/>
                          <a:latin typeface="Grandview"/>
                        </a:rPr>
                        <a:t>Support up to 915MHz</a:t>
                      </a:r>
                      <a:endParaRPr lang="en-US" sz="1100" b="0" u="none" strike="noStrike">
                        <a:solidFill>
                          <a:srgbClr val="000000"/>
                        </a:solidFill>
                        <a:uFillTx/>
                        <a:latin typeface="Arial"/>
                      </a:endParaRPr>
                    </a:p>
                  </a:txBody>
                  <a:tcPr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3"/>
                  </a:ext>
                </a:extLst>
              </a:tr>
              <a:tr h="239040">
                <a:tc>
                  <a:txBody>
                    <a:bodyPr/>
                    <a:lstStyle/>
                    <a:p>
                      <a:pPr defTabSz="914400">
                        <a:lnSpc>
                          <a:spcPct val="150000"/>
                        </a:lnSpc>
                      </a:pPr>
                      <a:r>
                        <a:rPr lang="id-ID" sz="1200" b="1" u="none" strike="noStrike">
                          <a:solidFill>
                            <a:schemeClr val="lt1"/>
                          </a:solidFill>
                          <a:uFillTx/>
                          <a:latin typeface="Grandview"/>
                        </a:rPr>
                        <a:t>4</a:t>
                      </a:r>
                      <a:endParaRPr lang="en-US" sz="1200" b="0" u="none" strike="noStrike">
                        <a:solidFill>
                          <a:srgbClr val="FFFFFF"/>
                        </a:solidFill>
                        <a:uFillTx/>
                        <a:latin typeface="Arial"/>
                      </a:endParaRPr>
                    </a:p>
                  </a:txBody>
                  <a:tcPr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a:lstStyle/>
                    <a:p>
                      <a:pPr defTabSz="914400">
                        <a:lnSpc>
                          <a:spcPct val="150000"/>
                        </a:lnSpc>
                      </a:pPr>
                      <a:r>
                        <a:rPr lang="id-ID" sz="1200" b="0" u="none" strike="noStrike">
                          <a:solidFill>
                            <a:schemeClr val="dk1"/>
                          </a:solidFill>
                          <a:uFillTx/>
                          <a:latin typeface="Grandview"/>
                        </a:rPr>
                        <a:t>Display</a:t>
                      </a:r>
                      <a:endParaRPr lang="en-US" sz="1200" b="0" u="none" strike="noStrike">
                        <a:solidFill>
                          <a:srgbClr val="000000"/>
                        </a:solidFill>
                        <a:uFillTx/>
                        <a:latin typeface="Arial"/>
                      </a:endParaRPr>
                    </a:p>
                  </a:txBody>
                  <a:tcPr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50000"/>
                        </a:lnSpc>
                      </a:pPr>
                      <a:r>
                        <a:rPr lang="id-ID" sz="1200" b="0" u="none" strike="noStrike">
                          <a:solidFill>
                            <a:schemeClr val="dk1"/>
                          </a:solidFill>
                          <a:uFillTx/>
                          <a:latin typeface="Grandview"/>
                        </a:rPr>
                        <a:t>128x64 0.96” OLED</a:t>
                      </a:r>
                      <a:endParaRPr lang="en-US" sz="1200" b="0" u="none" strike="noStrike">
                        <a:solidFill>
                          <a:srgbClr val="000000"/>
                        </a:solidFill>
                        <a:uFillTx/>
                        <a:latin typeface="Arial"/>
                      </a:endParaRPr>
                    </a:p>
                  </a:txBody>
                  <a:tcPr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marL="343080" indent="-343080" defTabSz="914400">
                        <a:lnSpc>
                          <a:spcPct val="150000"/>
                        </a:lnSpc>
                        <a:spcAft>
                          <a:spcPts val="1001"/>
                        </a:spcAft>
                        <a:buClr>
                          <a:srgbClr val="000000"/>
                        </a:buClr>
                        <a:buFont typeface="Aptos"/>
                        <a:buChar char="-"/>
                      </a:pPr>
                      <a:r>
                        <a:rPr lang="id-ID" sz="1100" b="0" u="none" strike="noStrike">
                          <a:solidFill>
                            <a:schemeClr val="dk1"/>
                          </a:solidFill>
                          <a:uFillTx/>
                          <a:latin typeface="Grandview"/>
                        </a:rPr>
                        <a:t>Compact</a:t>
                      </a:r>
                      <a:endParaRPr lang="en-US" sz="1100" b="0" u="none" strike="noStrike">
                        <a:solidFill>
                          <a:srgbClr val="000000"/>
                        </a:solidFill>
                        <a:uFillTx/>
                        <a:latin typeface="Arial"/>
                      </a:endParaRPr>
                    </a:p>
                  </a:txBody>
                  <a:tcPr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04"/>
                  </a:ext>
                </a:extLst>
              </a:tr>
              <a:tr h="239040">
                <a:tc>
                  <a:txBody>
                    <a:bodyPr/>
                    <a:lstStyle/>
                    <a:p>
                      <a:pPr defTabSz="914400">
                        <a:lnSpc>
                          <a:spcPct val="150000"/>
                        </a:lnSpc>
                      </a:pPr>
                      <a:r>
                        <a:rPr lang="en-US" sz="1200" b="1" u="none" strike="noStrike" dirty="0">
                          <a:solidFill>
                            <a:schemeClr val="lt1"/>
                          </a:solidFill>
                          <a:uFillTx/>
                          <a:latin typeface="Grandview"/>
                        </a:rPr>
                        <a:t>5</a:t>
                      </a:r>
                      <a:endParaRPr lang="en-US" sz="1200" b="0" u="none" strike="noStrike" dirty="0">
                        <a:solidFill>
                          <a:srgbClr val="FFFFFF"/>
                        </a:solidFill>
                        <a:uFillTx/>
                        <a:latin typeface="Arial"/>
                      </a:endParaRPr>
                    </a:p>
                  </a:txBody>
                  <a:tcPr marL="66240" marR="66240">
                    <a:lnL w="12240">
                      <a:solidFill>
                        <a:srgbClr val="FFFFFF"/>
                      </a:solidFill>
                      <a:prstDash val="soli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a:solidFill>
                        <a:srgbClr val="FFFFFF"/>
                      </a:solidFill>
                      <a:prstDash val="solid"/>
                    </a:lnB>
                    <a:solidFill>
                      <a:schemeClr val="accent1"/>
                    </a:solidFill>
                  </a:tcPr>
                </a:tc>
                <a:tc>
                  <a:txBody>
                    <a:bodyPr/>
                    <a:lstStyle/>
                    <a:p>
                      <a:pPr defTabSz="914400">
                        <a:lnSpc>
                          <a:spcPct val="150000"/>
                        </a:lnSpc>
                      </a:pPr>
                      <a:r>
                        <a:rPr lang="id-ID" sz="1200" b="0" u="none" strike="noStrike">
                          <a:solidFill>
                            <a:schemeClr val="dk1"/>
                          </a:solidFill>
                          <a:uFillTx/>
                          <a:latin typeface="Grandview"/>
                        </a:rPr>
                        <a:t>Infrared</a:t>
                      </a:r>
                      <a:endParaRPr lang="en-US" sz="1200" b="0" u="none" strike="noStrike">
                        <a:solidFill>
                          <a:srgbClr val="000000"/>
                        </a:solidFill>
                        <a:uFillTx/>
                        <a:latin typeface="Arial"/>
                      </a:endParaRPr>
                    </a:p>
                  </a:txBody>
                  <a:tcPr marL="66240" marR="6624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a:solidFill>
                        <a:srgbClr val="FFFFFF"/>
                      </a:solidFill>
                      <a:prstDash val="solid"/>
                    </a:lnB>
                    <a:solidFill>
                      <a:schemeClr val="accent1">
                        <a:tint val="20000"/>
                      </a:schemeClr>
                    </a:solidFill>
                  </a:tcPr>
                </a:tc>
                <a:tc>
                  <a:txBody>
                    <a:bodyPr/>
                    <a:lstStyle/>
                    <a:p>
                      <a:pPr defTabSz="914400">
                        <a:lnSpc>
                          <a:spcPct val="150000"/>
                        </a:lnSpc>
                      </a:pPr>
                      <a:r>
                        <a:rPr lang="id-ID" sz="1200" b="0" u="none" strike="noStrike" dirty="0">
                          <a:solidFill>
                            <a:schemeClr val="dk1"/>
                          </a:solidFill>
                          <a:uFillTx/>
                          <a:latin typeface="Grandview"/>
                        </a:rPr>
                        <a:t>IR LED</a:t>
                      </a:r>
                      <a:endParaRPr lang="en-US" sz="1200" b="0" u="none" strike="noStrike" dirty="0">
                        <a:solidFill>
                          <a:srgbClr val="000000"/>
                        </a:solidFill>
                        <a:uFillTx/>
                        <a:latin typeface="Arial"/>
                      </a:endParaRPr>
                    </a:p>
                  </a:txBody>
                  <a:tcPr marL="66240" marR="6624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a:solidFill>
                        <a:srgbClr val="FFFFFF"/>
                      </a:solidFill>
                      <a:prstDash val="solid"/>
                    </a:lnB>
                    <a:solidFill>
                      <a:schemeClr val="accent1">
                        <a:tint val="20000"/>
                      </a:schemeClr>
                    </a:solidFill>
                  </a:tcPr>
                </a:tc>
                <a:tc>
                  <a:txBody>
                    <a:bodyPr/>
                    <a:lstStyle/>
                    <a:p>
                      <a:pPr marL="343080" indent="-343080" defTabSz="914400">
                        <a:lnSpc>
                          <a:spcPct val="150000"/>
                        </a:lnSpc>
                        <a:spcAft>
                          <a:spcPts val="1001"/>
                        </a:spcAft>
                        <a:buClr>
                          <a:srgbClr val="000000"/>
                        </a:buClr>
                        <a:buFont typeface="Aptos"/>
                        <a:buChar char="-"/>
                      </a:pPr>
                      <a:r>
                        <a:rPr lang="id-ID" sz="1100" b="0" u="none" strike="noStrike" dirty="0" err="1">
                          <a:solidFill>
                            <a:schemeClr val="dk1"/>
                          </a:solidFill>
                          <a:uFillTx/>
                          <a:latin typeface="Grandview"/>
                        </a:rPr>
                        <a:t>Emmiting</a:t>
                      </a:r>
                      <a:r>
                        <a:rPr lang="id-ID" sz="1100" b="0" u="none" strike="noStrike" dirty="0">
                          <a:solidFill>
                            <a:schemeClr val="dk1"/>
                          </a:solidFill>
                          <a:uFillTx/>
                          <a:latin typeface="Grandview"/>
                        </a:rPr>
                        <a:t> </a:t>
                      </a:r>
                      <a:r>
                        <a:rPr lang="id-ID" sz="1100" b="0" u="none" strike="noStrike" dirty="0" err="1">
                          <a:solidFill>
                            <a:schemeClr val="dk1"/>
                          </a:solidFill>
                          <a:uFillTx/>
                          <a:latin typeface="Grandview"/>
                        </a:rPr>
                        <a:t>and</a:t>
                      </a:r>
                      <a:r>
                        <a:rPr lang="id-ID" sz="1100" b="0" u="none" strike="noStrike" dirty="0">
                          <a:solidFill>
                            <a:schemeClr val="dk1"/>
                          </a:solidFill>
                          <a:uFillTx/>
                          <a:latin typeface="Grandview"/>
                        </a:rPr>
                        <a:t> </a:t>
                      </a:r>
                      <a:r>
                        <a:rPr lang="id-ID" sz="1100" b="0" u="none" strike="noStrike" dirty="0" err="1">
                          <a:solidFill>
                            <a:schemeClr val="dk1"/>
                          </a:solidFill>
                          <a:uFillTx/>
                          <a:latin typeface="Grandview"/>
                        </a:rPr>
                        <a:t>Receiving</a:t>
                      </a:r>
                      <a:r>
                        <a:rPr lang="id-ID" sz="1100" b="0" u="none" strike="noStrike" dirty="0">
                          <a:solidFill>
                            <a:schemeClr val="dk1"/>
                          </a:solidFill>
                          <a:uFillTx/>
                          <a:latin typeface="Grandview"/>
                        </a:rPr>
                        <a:t> IR</a:t>
                      </a:r>
                      <a:endParaRPr lang="en-US" sz="1100" b="0" u="none" strike="noStrike" dirty="0">
                        <a:solidFill>
                          <a:srgbClr val="000000"/>
                        </a:solidFill>
                        <a:uFillTx/>
                        <a:latin typeface="Arial"/>
                      </a:endParaRPr>
                    </a:p>
                  </a:txBody>
                  <a:tcPr marL="66240" marR="66240">
                    <a:lnL w="12240" cap="flat" cmpd="sng" algn="ctr">
                      <a:solidFill>
                        <a:srgbClr val="FFFFFF"/>
                      </a:solidFill>
                      <a:prstDash val="solid"/>
                      <a:round/>
                      <a:headEnd type="none" w="med" len="med"/>
                      <a:tailEnd type="none" w="med" len="med"/>
                    </a:lnL>
                    <a:lnR w="12240">
                      <a:solidFill>
                        <a:srgbClr val="FFFFFF"/>
                      </a:solidFill>
                      <a:prstDash val="solid"/>
                    </a:lnR>
                    <a:lnT w="12240" cap="flat" cmpd="sng" algn="ctr">
                      <a:solidFill>
                        <a:srgbClr val="FFFFFF"/>
                      </a:solidFill>
                      <a:prstDash val="solid"/>
                      <a:round/>
                      <a:headEnd type="none" w="med" len="med"/>
                      <a:tailEnd type="none" w="med" len="me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06"/>
                  </a:ext>
                </a:extLst>
              </a:tr>
              <a:tr h="239040">
                <a:tc>
                  <a:txBody>
                    <a:bodyPr/>
                    <a:lstStyle/>
                    <a:p>
                      <a:pPr defTabSz="914400">
                        <a:lnSpc>
                          <a:spcPct val="150000"/>
                        </a:lnSpc>
                      </a:pPr>
                      <a:r>
                        <a:rPr lang="en-US" sz="1200" b="1" u="none" strike="noStrike" dirty="0">
                          <a:solidFill>
                            <a:schemeClr val="lt1"/>
                          </a:solidFill>
                          <a:uFillTx/>
                          <a:latin typeface="Grandview"/>
                        </a:rPr>
                        <a:t>6</a:t>
                      </a:r>
                      <a:endParaRPr lang="en-US" sz="1200" b="0" u="none" strike="noStrike" dirty="0">
                        <a:solidFill>
                          <a:srgbClr val="FFFFFF"/>
                        </a:solidFill>
                        <a:uFillTx/>
                        <a:latin typeface="Arial"/>
                      </a:endParaRPr>
                    </a:p>
                  </a:txBody>
                  <a:tcPr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a:lstStyle/>
                    <a:p>
                      <a:pPr defTabSz="914400">
                        <a:lnSpc>
                          <a:spcPct val="150000"/>
                        </a:lnSpc>
                      </a:pPr>
                      <a:r>
                        <a:rPr lang="id-ID" sz="1200" b="0" u="none" strike="noStrike">
                          <a:solidFill>
                            <a:schemeClr val="dk1"/>
                          </a:solidFill>
                          <a:uFillTx/>
                          <a:latin typeface="Grandview"/>
                        </a:rPr>
                        <a:t>NFC</a:t>
                      </a:r>
                      <a:endParaRPr lang="en-US" sz="1200" b="0" u="none" strike="noStrike">
                        <a:solidFill>
                          <a:srgbClr val="000000"/>
                        </a:solidFill>
                        <a:uFillTx/>
                        <a:latin typeface="Arial"/>
                      </a:endParaRPr>
                    </a:p>
                  </a:txBody>
                  <a:tcPr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50000"/>
                        </a:lnSpc>
                      </a:pPr>
                      <a:r>
                        <a:rPr lang="id-ID" sz="1200" b="0" u="none" strike="noStrike">
                          <a:solidFill>
                            <a:schemeClr val="dk1"/>
                          </a:solidFill>
                          <a:uFillTx/>
                          <a:latin typeface="Grandview"/>
                        </a:rPr>
                        <a:t>PN532</a:t>
                      </a:r>
                      <a:endParaRPr lang="en-US" sz="1200" b="0" u="none" strike="noStrike">
                        <a:solidFill>
                          <a:srgbClr val="000000"/>
                        </a:solidFill>
                        <a:uFillTx/>
                        <a:latin typeface="Arial"/>
                      </a:endParaRPr>
                    </a:p>
                  </a:txBody>
                  <a:tcPr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marL="343080" indent="-343080" defTabSz="914400">
                        <a:lnSpc>
                          <a:spcPct val="150000"/>
                        </a:lnSpc>
                        <a:spcAft>
                          <a:spcPts val="1001"/>
                        </a:spcAft>
                        <a:buClr>
                          <a:srgbClr val="000000"/>
                        </a:buClr>
                        <a:buFont typeface="Aptos"/>
                        <a:buChar char="-"/>
                      </a:pPr>
                      <a:r>
                        <a:rPr lang="id-ID" sz="1100" b="0" u="none" strike="noStrike">
                          <a:solidFill>
                            <a:schemeClr val="dk1"/>
                          </a:solidFill>
                          <a:uFillTx/>
                          <a:latin typeface="Grandview"/>
                        </a:rPr>
                        <a:t>Support up to13.56MHz</a:t>
                      </a:r>
                      <a:endParaRPr lang="en-US" sz="1100" b="0" u="none" strike="noStrike">
                        <a:solidFill>
                          <a:srgbClr val="000000"/>
                        </a:solidFill>
                        <a:uFillTx/>
                        <a:latin typeface="Arial"/>
                      </a:endParaRPr>
                    </a:p>
                  </a:txBody>
                  <a:tcPr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7"/>
                  </a:ext>
                </a:extLst>
              </a:tr>
              <a:tr h="461880">
                <a:tc>
                  <a:txBody>
                    <a:bodyPr/>
                    <a:lstStyle/>
                    <a:p>
                      <a:pPr defTabSz="914400">
                        <a:lnSpc>
                          <a:spcPct val="150000"/>
                        </a:lnSpc>
                      </a:pPr>
                      <a:r>
                        <a:rPr lang="en-US" sz="1200" b="1" u="none" strike="noStrike" dirty="0">
                          <a:solidFill>
                            <a:schemeClr val="lt1"/>
                          </a:solidFill>
                          <a:uFillTx/>
                          <a:latin typeface="Grandview"/>
                        </a:rPr>
                        <a:t>7</a:t>
                      </a:r>
                      <a:endParaRPr lang="en-US" sz="1200" b="0" u="none" strike="noStrike" dirty="0">
                        <a:solidFill>
                          <a:srgbClr val="FFFFFF"/>
                        </a:solidFill>
                        <a:uFillTx/>
                        <a:latin typeface="Arial"/>
                      </a:endParaRPr>
                    </a:p>
                  </a:txBody>
                  <a:tcPr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a:lstStyle/>
                    <a:p>
                      <a:pPr defTabSz="914400">
                        <a:lnSpc>
                          <a:spcPct val="150000"/>
                        </a:lnSpc>
                      </a:pPr>
                      <a:r>
                        <a:rPr lang="id-ID" sz="1200" b="0" u="none" strike="noStrike" dirty="0">
                          <a:solidFill>
                            <a:schemeClr val="dk1"/>
                          </a:solidFill>
                          <a:uFillTx/>
                          <a:latin typeface="Grandview"/>
                        </a:rPr>
                        <a:t>GPIO</a:t>
                      </a:r>
                      <a:endParaRPr lang="en-US" sz="1200" b="0" u="none" strike="noStrike" dirty="0">
                        <a:solidFill>
                          <a:srgbClr val="000000"/>
                        </a:solidFill>
                        <a:uFillTx/>
                        <a:latin typeface="Arial"/>
                      </a:endParaRPr>
                    </a:p>
                  </a:txBody>
                  <a:tcPr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50000"/>
                        </a:lnSpc>
                      </a:pPr>
                      <a:r>
                        <a:rPr lang="id-ID" sz="1200" b="0" u="none" strike="noStrike">
                          <a:solidFill>
                            <a:schemeClr val="dk1"/>
                          </a:solidFill>
                          <a:uFillTx/>
                          <a:latin typeface="Grandview"/>
                        </a:rPr>
                        <a:t>Built-in</a:t>
                      </a:r>
                      <a:endParaRPr lang="en-US" sz="1200" b="0" u="none" strike="noStrike">
                        <a:solidFill>
                          <a:srgbClr val="000000"/>
                        </a:solidFill>
                        <a:uFillTx/>
                        <a:latin typeface="Arial"/>
                      </a:endParaRPr>
                    </a:p>
                  </a:txBody>
                  <a:tcPr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marL="343080" indent="-343080" defTabSz="914400">
                        <a:lnSpc>
                          <a:spcPct val="150000"/>
                        </a:lnSpc>
                        <a:spcAft>
                          <a:spcPts val="1001"/>
                        </a:spcAft>
                        <a:buClr>
                          <a:srgbClr val="000000"/>
                        </a:buClr>
                        <a:buFont typeface="Aptos"/>
                        <a:buChar char="-"/>
                      </a:pPr>
                      <a:r>
                        <a:rPr lang="id-ID" sz="1100" b="0" u="none" strike="noStrike">
                          <a:solidFill>
                            <a:schemeClr val="dk1"/>
                          </a:solidFill>
                          <a:uFillTx/>
                          <a:latin typeface="Grandview"/>
                        </a:rPr>
                        <a:t>ESP32 has 34 programmable GPIO</a:t>
                      </a:r>
                      <a:endParaRPr lang="en-US" sz="1100" b="0" u="none" strike="noStrike">
                        <a:solidFill>
                          <a:srgbClr val="000000"/>
                        </a:solidFill>
                        <a:uFillTx/>
                        <a:latin typeface="Arial"/>
                      </a:endParaRPr>
                    </a:p>
                  </a:txBody>
                  <a:tcPr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08"/>
                  </a:ext>
                </a:extLst>
              </a:tr>
              <a:tr h="239040">
                <a:tc>
                  <a:txBody>
                    <a:bodyPr/>
                    <a:lstStyle/>
                    <a:p>
                      <a:pPr defTabSz="914400">
                        <a:lnSpc>
                          <a:spcPct val="150000"/>
                        </a:lnSpc>
                      </a:pPr>
                      <a:r>
                        <a:rPr lang="en-US" sz="1200" b="1" u="none" strike="noStrike" dirty="0">
                          <a:solidFill>
                            <a:schemeClr val="lt1"/>
                          </a:solidFill>
                          <a:uFillTx/>
                          <a:latin typeface="Grandview"/>
                        </a:rPr>
                        <a:t>8</a:t>
                      </a:r>
                      <a:endParaRPr lang="en-US" sz="1200" b="0" u="none" strike="noStrike" dirty="0">
                        <a:solidFill>
                          <a:srgbClr val="FFFFFF"/>
                        </a:solidFill>
                        <a:uFillTx/>
                        <a:latin typeface="Arial"/>
                      </a:endParaRPr>
                    </a:p>
                  </a:txBody>
                  <a:tcPr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a:lstStyle/>
                    <a:p>
                      <a:pPr defTabSz="914400">
                        <a:lnSpc>
                          <a:spcPct val="150000"/>
                        </a:lnSpc>
                      </a:pPr>
                      <a:r>
                        <a:rPr lang="id-ID" sz="1200" b="0" u="none" strike="noStrike">
                          <a:solidFill>
                            <a:schemeClr val="dk1"/>
                          </a:solidFill>
                          <a:uFillTx/>
                          <a:latin typeface="Grandview"/>
                        </a:rPr>
                        <a:t>MicroSD</a:t>
                      </a:r>
                      <a:endParaRPr lang="en-US" sz="1200" b="0" u="none" strike="noStrike">
                        <a:solidFill>
                          <a:srgbClr val="000000"/>
                        </a:solidFill>
                        <a:uFillTx/>
                        <a:latin typeface="Arial"/>
                      </a:endParaRPr>
                    </a:p>
                  </a:txBody>
                  <a:tcPr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50000"/>
                        </a:lnSpc>
                      </a:pPr>
                      <a:r>
                        <a:rPr lang="id-ID" sz="1200" b="0" u="none" strike="noStrike">
                          <a:solidFill>
                            <a:schemeClr val="dk1"/>
                          </a:solidFill>
                          <a:uFillTx/>
                          <a:latin typeface="Grandview"/>
                        </a:rPr>
                        <a:t>Generic MicroSD Card</a:t>
                      </a:r>
                      <a:endParaRPr lang="en-US" sz="1200" b="0" u="none" strike="noStrike">
                        <a:solidFill>
                          <a:srgbClr val="000000"/>
                        </a:solidFill>
                        <a:uFillTx/>
                        <a:latin typeface="Arial"/>
                      </a:endParaRPr>
                    </a:p>
                  </a:txBody>
                  <a:tcPr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marL="343080" indent="-343080" defTabSz="914400">
                        <a:lnSpc>
                          <a:spcPct val="150000"/>
                        </a:lnSpc>
                        <a:spcAft>
                          <a:spcPts val="1001"/>
                        </a:spcAft>
                        <a:buClr>
                          <a:srgbClr val="000000"/>
                        </a:buClr>
                        <a:buFont typeface="Aptos"/>
                        <a:buChar char="-"/>
                      </a:pPr>
                      <a:r>
                        <a:rPr lang="id-ID" sz="1100" b="0" u="none" strike="noStrike">
                          <a:solidFill>
                            <a:schemeClr val="dk1"/>
                          </a:solidFill>
                          <a:uFillTx/>
                          <a:latin typeface="Grandview"/>
                        </a:rPr>
                        <a:t>SD card can store text data</a:t>
                      </a:r>
                      <a:endParaRPr lang="en-US" sz="1100" b="0" u="none" strike="noStrike">
                        <a:solidFill>
                          <a:srgbClr val="000000"/>
                        </a:solidFill>
                        <a:uFillTx/>
                        <a:latin typeface="Arial"/>
                      </a:endParaRPr>
                    </a:p>
                  </a:txBody>
                  <a:tcPr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9"/>
                  </a:ext>
                </a:extLst>
              </a:tr>
              <a:tr h="461880">
                <a:tc>
                  <a:txBody>
                    <a:bodyPr/>
                    <a:lstStyle/>
                    <a:p>
                      <a:pPr defTabSz="914400">
                        <a:lnSpc>
                          <a:spcPct val="150000"/>
                        </a:lnSpc>
                      </a:pPr>
                      <a:r>
                        <a:rPr lang="en-US" sz="1200" b="1" u="none" strike="noStrike" dirty="0">
                          <a:solidFill>
                            <a:schemeClr val="lt1"/>
                          </a:solidFill>
                          <a:uFillTx/>
                          <a:latin typeface="Grandview"/>
                        </a:rPr>
                        <a:t>9</a:t>
                      </a:r>
                      <a:endParaRPr lang="en-US" sz="1200" b="0" u="none" strike="noStrike" dirty="0">
                        <a:solidFill>
                          <a:srgbClr val="FFFFFF"/>
                        </a:solidFill>
                        <a:uFillTx/>
                        <a:latin typeface="Arial"/>
                      </a:endParaRPr>
                    </a:p>
                  </a:txBody>
                  <a:tcPr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a:lstStyle/>
                    <a:p>
                      <a:pPr defTabSz="914400">
                        <a:lnSpc>
                          <a:spcPct val="150000"/>
                        </a:lnSpc>
                      </a:pPr>
                      <a:r>
                        <a:rPr lang="id-ID" sz="1200" b="0" u="none" strike="noStrike">
                          <a:solidFill>
                            <a:schemeClr val="dk1"/>
                          </a:solidFill>
                          <a:uFillTx/>
                          <a:latin typeface="Grandview"/>
                        </a:rPr>
                        <a:t>Body</a:t>
                      </a:r>
                      <a:endParaRPr lang="en-US" sz="1200" b="0" u="none" strike="noStrike">
                        <a:solidFill>
                          <a:srgbClr val="000000"/>
                        </a:solidFill>
                        <a:uFillTx/>
                        <a:latin typeface="Arial"/>
                      </a:endParaRPr>
                    </a:p>
                  </a:txBody>
                  <a:tcPr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50000"/>
                        </a:lnSpc>
                      </a:pPr>
                      <a:r>
                        <a:rPr lang="id-ID" sz="1200" b="0" u="none" strike="noStrike">
                          <a:solidFill>
                            <a:schemeClr val="dk1"/>
                          </a:solidFill>
                          <a:uFillTx/>
                          <a:latin typeface="Grandview"/>
                        </a:rPr>
                        <a:t>3D Printed</a:t>
                      </a:r>
                      <a:endParaRPr lang="en-US" sz="1200" b="0" u="none" strike="noStrike">
                        <a:solidFill>
                          <a:srgbClr val="000000"/>
                        </a:solidFill>
                        <a:uFillTx/>
                        <a:latin typeface="Arial"/>
                      </a:endParaRPr>
                    </a:p>
                  </a:txBody>
                  <a:tcPr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marL="343080" indent="-343080" defTabSz="914400">
                        <a:lnSpc>
                          <a:spcPct val="150000"/>
                        </a:lnSpc>
                        <a:spcAft>
                          <a:spcPts val="1001"/>
                        </a:spcAft>
                        <a:buClr>
                          <a:srgbClr val="000000"/>
                        </a:buClr>
                        <a:buFont typeface="Aptos"/>
                        <a:buChar char="-"/>
                      </a:pPr>
                      <a:r>
                        <a:rPr lang="id-ID" sz="1100" b="0" u="none" strike="noStrike" dirty="0">
                          <a:solidFill>
                            <a:schemeClr val="dk1"/>
                          </a:solidFill>
                          <a:uFillTx/>
                          <a:latin typeface="Grandview"/>
                        </a:rPr>
                        <a:t>3D printer </a:t>
                      </a:r>
                      <a:r>
                        <a:rPr lang="id-ID" sz="1100" b="0" u="none" strike="noStrike" dirty="0" err="1">
                          <a:solidFill>
                            <a:schemeClr val="dk1"/>
                          </a:solidFill>
                          <a:uFillTx/>
                          <a:latin typeface="Grandview"/>
                        </a:rPr>
                        <a:t>is</a:t>
                      </a:r>
                      <a:r>
                        <a:rPr lang="id-ID" sz="1100" b="0" u="none" strike="noStrike" dirty="0">
                          <a:solidFill>
                            <a:schemeClr val="dk1"/>
                          </a:solidFill>
                          <a:uFillTx/>
                          <a:latin typeface="Grandview"/>
                        </a:rPr>
                        <a:t> </a:t>
                      </a:r>
                      <a:r>
                        <a:rPr lang="id-ID" sz="1100" b="0" u="none" strike="noStrike" dirty="0" err="1">
                          <a:solidFill>
                            <a:schemeClr val="dk1"/>
                          </a:solidFill>
                          <a:uFillTx/>
                          <a:latin typeface="Grandview"/>
                        </a:rPr>
                        <a:t>relatively</a:t>
                      </a:r>
                      <a:r>
                        <a:rPr lang="id-ID" sz="1100" b="0" u="none" strike="noStrike" dirty="0">
                          <a:solidFill>
                            <a:schemeClr val="dk1"/>
                          </a:solidFill>
                          <a:uFillTx/>
                          <a:latin typeface="Grandview"/>
                        </a:rPr>
                        <a:t> </a:t>
                      </a:r>
                      <a:r>
                        <a:rPr lang="id-ID" sz="1100" b="0" u="none" strike="noStrike" dirty="0" err="1">
                          <a:solidFill>
                            <a:schemeClr val="dk1"/>
                          </a:solidFill>
                          <a:uFillTx/>
                          <a:latin typeface="Grandview"/>
                        </a:rPr>
                        <a:t>cheap</a:t>
                      </a:r>
                      <a:r>
                        <a:rPr lang="id-ID" sz="1100" b="0" u="none" strike="noStrike" dirty="0">
                          <a:solidFill>
                            <a:schemeClr val="dk1"/>
                          </a:solidFill>
                          <a:uFillTx/>
                          <a:latin typeface="Grandview"/>
                        </a:rPr>
                        <a:t> </a:t>
                      </a:r>
                      <a:r>
                        <a:rPr lang="id-ID" sz="1100" b="0" u="none" strike="noStrike" dirty="0" err="1">
                          <a:solidFill>
                            <a:schemeClr val="dk1"/>
                          </a:solidFill>
                          <a:uFillTx/>
                          <a:latin typeface="Grandview"/>
                        </a:rPr>
                        <a:t>and</a:t>
                      </a:r>
                      <a:r>
                        <a:rPr lang="id-ID" sz="1100" b="0" u="none" strike="noStrike" dirty="0">
                          <a:solidFill>
                            <a:schemeClr val="dk1"/>
                          </a:solidFill>
                          <a:uFillTx/>
                          <a:latin typeface="Grandview"/>
                        </a:rPr>
                        <a:t> </a:t>
                      </a:r>
                      <a:r>
                        <a:rPr lang="id-ID" sz="1100" b="0" u="none" strike="noStrike" dirty="0" err="1">
                          <a:solidFill>
                            <a:schemeClr val="dk1"/>
                          </a:solidFill>
                          <a:uFillTx/>
                          <a:latin typeface="Grandview"/>
                        </a:rPr>
                        <a:t>flexible</a:t>
                      </a:r>
                      <a:endParaRPr lang="en-US" sz="1100" b="0" u="none" strike="noStrike" dirty="0">
                        <a:solidFill>
                          <a:srgbClr val="000000"/>
                        </a:solidFill>
                        <a:uFillTx/>
                        <a:latin typeface="Arial"/>
                      </a:endParaRPr>
                    </a:p>
                  </a:txBody>
                  <a:tcPr marL="66240" marR="662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10"/>
                  </a:ext>
                </a:extLst>
              </a:tr>
            </a:tbl>
          </a:graphicData>
        </a:graphic>
      </p:graphicFrame>
      <p:sp>
        <p:nvSpPr>
          <p:cNvPr id="823" name="Rectangle 1"/>
          <p:cNvSpPr/>
          <p:nvPr/>
        </p:nvSpPr>
        <p:spPr>
          <a:xfrm>
            <a:off x="6030864" y="589320"/>
            <a:ext cx="2068200" cy="273600"/>
          </a:xfrm>
          <a:prstGeom prst="rect">
            <a:avLst/>
          </a:prstGeom>
          <a:noFill/>
          <a:ln w="0">
            <a:noFill/>
          </a:ln>
        </p:spPr>
        <p:style>
          <a:lnRef idx="0">
            <a:scrgbClr r="0" g="0" b="0"/>
          </a:lnRef>
          <a:fillRef idx="0">
            <a:scrgbClr r="0" g="0" b="0"/>
          </a:fillRef>
          <a:effectRef idx="0">
            <a:scrgbClr r="0" g="0" b="0"/>
          </a:effectRef>
          <a:fontRef idx="minor"/>
        </p:style>
        <p:txBody>
          <a:bodyPr wrap="none" numCol="1" spcCol="0" anchor="ctr">
            <a:spAutoFit/>
          </a:bodyPr>
          <a:lstStyle/>
          <a:p>
            <a:pPr algn="ctr" defTabSz="914400">
              <a:lnSpc>
                <a:spcPct val="100000"/>
              </a:lnSpc>
              <a:tabLst>
                <a:tab pos="0" algn="l"/>
              </a:tabLst>
            </a:pPr>
            <a:r>
              <a:rPr lang="id-ID" sz="1200" b="0" u="none" strike="noStrike" dirty="0">
                <a:solidFill>
                  <a:schemeClr val="dk1"/>
                </a:solidFill>
                <a:uFillTx/>
                <a:latin typeface="Aptos"/>
                <a:ea typeface="Calibri"/>
              </a:rPr>
              <a:t>Tabel 1. Spesifikasi Produk</a:t>
            </a:r>
            <a:endParaRPr lang="en-US" sz="1200" b="0" u="none" strike="noStrike" dirty="0">
              <a:solidFill>
                <a:srgbClr val="000000"/>
              </a:solidFill>
              <a:uFillTx/>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Pengujian - 1</a:t>
            </a:r>
            <a:endParaRPr lang="en-US" sz="4400" b="0" u="none" strike="noStrike">
              <a:solidFill>
                <a:schemeClr val="dk1"/>
              </a:solidFill>
              <a:uFillTx/>
              <a:latin typeface="Grandview"/>
            </a:endParaRPr>
          </a:p>
        </p:txBody>
      </p:sp>
      <p:sp>
        <p:nvSpPr>
          <p:cNvPr id="825" name="PlaceHolder 2"/>
          <p:cNvSpPr>
            <a:spLocks noGrp="1"/>
          </p:cNvSpPr>
          <p:nvPr>
            <p:ph/>
          </p:nvPr>
        </p:nvSpPr>
        <p:spPr>
          <a:xfrm>
            <a:off x="691200" y="2340000"/>
            <a:ext cx="10324800" cy="3564000"/>
          </a:xfrm>
          <a:prstGeom prst="rect">
            <a:avLst/>
          </a:prstGeom>
          <a:noFill/>
          <a:ln w="0">
            <a:noFill/>
          </a:ln>
        </p:spPr>
        <p:txBody>
          <a:bodyPr lIns="91440" tIns="45720" rIns="91440" bIns="45720" anchor="t">
            <a:normAutofit lnSpcReduction="9999"/>
          </a:bodyPr>
          <a:lstStyle/>
          <a:p>
            <a:pPr indent="0" defTabSz="914400">
              <a:lnSpc>
                <a:spcPct val="110000"/>
              </a:lnSpc>
              <a:spcBef>
                <a:spcPts val="1001"/>
              </a:spcBef>
              <a:buNone/>
              <a:tabLst>
                <a:tab pos="0" algn="l"/>
              </a:tabLst>
            </a:pPr>
            <a:r>
              <a:rPr lang="en-ID" sz="2000" b="0" u="none" strike="noStrike">
                <a:solidFill>
                  <a:schemeClr val="dk2"/>
                </a:solidFill>
                <a:uFillTx/>
                <a:latin typeface="Grandview"/>
              </a:rPr>
              <a:t>1.	MCU</a:t>
            </a:r>
            <a:endParaRPr lang="en-US" sz="2000" b="0" u="none" strike="noStrike">
              <a:solidFill>
                <a:schemeClr val="dk2"/>
              </a:solidFill>
              <a:uFillTx/>
              <a:latin typeface="Grandview"/>
            </a:endParaRPr>
          </a:p>
          <a:p>
            <a:pPr indent="0" defTabSz="914400">
              <a:lnSpc>
                <a:spcPct val="110000"/>
              </a:lnSpc>
              <a:spcBef>
                <a:spcPts val="1001"/>
              </a:spcBef>
              <a:buNone/>
              <a:tabLst>
                <a:tab pos="0" algn="l"/>
              </a:tabLst>
            </a:pPr>
            <a:r>
              <a:rPr lang="en-ID" sz="2000" b="0" u="none" strike="noStrike">
                <a:solidFill>
                  <a:schemeClr val="dk2"/>
                </a:solidFill>
                <a:uFillTx/>
                <a:latin typeface="Grandview"/>
              </a:rPr>
              <a:t>Microcontroller di hidupkan dan diuji apakah dapat menerima data dari user, dapat membaca data WiFi, dan dapat membaca data Bluetooth.</a:t>
            </a:r>
            <a:endParaRPr lang="en-US" sz="2000" b="0" u="none" strike="noStrike">
              <a:solidFill>
                <a:schemeClr val="dk2"/>
              </a:solidFill>
              <a:uFillTx/>
              <a:latin typeface="Grandview"/>
            </a:endParaRPr>
          </a:p>
          <a:p>
            <a:pPr indent="0" defTabSz="914400">
              <a:lnSpc>
                <a:spcPct val="110000"/>
              </a:lnSpc>
              <a:spcBef>
                <a:spcPts val="1001"/>
              </a:spcBef>
              <a:buNone/>
              <a:tabLst>
                <a:tab pos="0" algn="l"/>
              </a:tabLst>
            </a:pPr>
            <a:r>
              <a:rPr lang="en-ID" sz="2000" b="0" u="none" strike="noStrike">
                <a:solidFill>
                  <a:schemeClr val="dk2"/>
                </a:solidFill>
                <a:uFillTx/>
                <a:latin typeface="Grandview"/>
              </a:rPr>
              <a:t>2.	Baterai</a:t>
            </a:r>
            <a:endParaRPr lang="en-US" sz="2000" b="0" u="none" strike="noStrike">
              <a:solidFill>
                <a:schemeClr val="dk2"/>
              </a:solidFill>
              <a:uFillTx/>
              <a:latin typeface="Grandview"/>
            </a:endParaRPr>
          </a:p>
          <a:p>
            <a:pPr indent="0" defTabSz="914400">
              <a:lnSpc>
                <a:spcPct val="110000"/>
              </a:lnSpc>
              <a:spcBef>
                <a:spcPts val="1001"/>
              </a:spcBef>
              <a:buNone/>
              <a:tabLst>
                <a:tab pos="0" algn="l"/>
              </a:tabLst>
            </a:pPr>
            <a:r>
              <a:rPr lang="en-ID" sz="2000" b="0" u="none" strike="noStrike">
                <a:solidFill>
                  <a:schemeClr val="dk2"/>
                </a:solidFill>
                <a:uFillTx/>
                <a:latin typeface="Grandview"/>
              </a:rPr>
              <a:t>Setiap komponen utama menerima suplai daya sesuai dengan kebutuhan dan tidak mengalami drop tegangan dibawah ambang batas.</a:t>
            </a:r>
            <a:endParaRPr lang="en-US" sz="2000" b="0" u="none" strike="noStrike">
              <a:solidFill>
                <a:schemeClr val="dk2"/>
              </a:solidFill>
              <a:uFillTx/>
              <a:latin typeface="Grandview"/>
            </a:endParaRPr>
          </a:p>
          <a:p>
            <a:pPr indent="0" defTabSz="914400">
              <a:lnSpc>
                <a:spcPct val="110000"/>
              </a:lnSpc>
              <a:spcBef>
                <a:spcPts val="1001"/>
              </a:spcBef>
              <a:buNone/>
              <a:tabLst>
                <a:tab pos="0" algn="l"/>
              </a:tabLst>
            </a:pPr>
            <a:r>
              <a:rPr lang="en-ID" sz="2000" b="0" u="none" strike="noStrike">
                <a:solidFill>
                  <a:schemeClr val="dk2"/>
                </a:solidFill>
                <a:uFillTx/>
                <a:latin typeface="Grandview"/>
              </a:rPr>
              <a:t>3.	Sub-1 GHz RF module</a:t>
            </a:r>
            <a:endParaRPr lang="en-US" sz="2000" b="0" u="none" strike="noStrike">
              <a:solidFill>
                <a:schemeClr val="dk2"/>
              </a:solidFill>
              <a:uFillTx/>
              <a:latin typeface="Grandview"/>
            </a:endParaRPr>
          </a:p>
          <a:p>
            <a:pPr indent="0" defTabSz="914400">
              <a:lnSpc>
                <a:spcPct val="110000"/>
              </a:lnSpc>
              <a:spcBef>
                <a:spcPts val="1001"/>
              </a:spcBef>
              <a:buNone/>
              <a:tabLst>
                <a:tab pos="0" algn="l"/>
              </a:tabLst>
            </a:pPr>
            <a:r>
              <a:rPr lang="en-ID" sz="2000" b="0" u="none" strike="noStrike">
                <a:solidFill>
                  <a:schemeClr val="dk2"/>
                </a:solidFill>
                <a:uFillTx/>
                <a:latin typeface="Grandview"/>
              </a:rPr>
              <a:t>Berkomunikasi dengan cara mengirimkan text dengan alat sejenis atau alat yang dilengkapi modul yang sama.</a:t>
            </a:r>
            <a:endParaRPr lang="en-US" sz="2000" b="0" u="none" strike="noStrike">
              <a:solidFill>
                <a:schemeClr val="dk2"/>
              </a:solidFill>
              <a:uFillTx/>
              <a:latin typeface="Grandview"/>
            </a:endParaRPr>
          </a:p>
          <a:p>
            <a:pPr indent="0" defTabSz="914400">
              <a:lnSpc>
                <a:spcPct val="110000"/>
              </a:lnSpc>
              <a:spcBef>
                <a:spcPts val="1001"/>
              </a:spcBef>
              <a:buNone/>
              <a:tabLst>
                <a:tab pos="0" algn="l"/>
              </a:tabLst>
            </a:pPr>
            <a:endParaRPr lang="en-US" sz="2000" b="0" u="none" strike="noStrike">
              <a:solidFill>
                <a:schemeClr val="dk2"/>
              </a:solidFill>
              <a:uFillTx/>
              <a:latin typeface="Grandvie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Abstrak</a:t>
            </a:r>
            <a:endParaRPr lang="en-US" sz="4400" b="0" u="none" strike="noStrike">
              <a:solidFill>
                <a:schemeClr val="dk1"/>
              </a:solidFill>
              <a:uFillTx/>
              <a:latin typeface="Grandview"/>
            </a:endParaRPr>
          </a:p>
        </p:txBody>
      </p:sp>
      <p:sp>
        <p:nvSpPr>
          <p:cNvPr id="719" name="PlaceHolder 2"/>
          <p:cNvSpPr>
            <a:spLocks noGrp="1"/>
          </p:cNvSpPr>
          <p:nvPr>
            <p:ph/>
          </p:nvPr>
        </p:nvSpPr>
        <p:spPr>
          <a:xfrm>
            <a:off x="2189880" y="2666880"/>
            <a:ext cx="6979320" cy="3564000"/>
          </a:xfrm>
          <a:prstGeom prst="rect">
            <a:avLst/>
          </a:prstGeom>
          <a:noFill/>
          <a:ln w="0">
            <a:noFill/>
          </a:ln>
        </p:spPr>
        <p:txBody>
          <a:bodyPr lIns="91440" tIns="45720" rIns="91440" bIns="45720" anchor="t">
            <a:normAutofit/>
          </a:bodyPr>
          <a:lstStyle/>
          <a:p>
            <a:pPr marL="228600" indent="0" algn="just" defTabSz="914400">
              <a:lnSpc>
                <a:spcPct val="110000"/>
              </a:lnSpc>
              <a:spcBef>
                <a:spcPts val="1001"/>
              </a:spcBef>
              <a:buNone/>
              <a:tabLst>
                <a:tab pos="0" algn="l"/>
              </a:tabLst>
            </a:pPr>
            <a:r>
              <a:rPr lang="en-US" sz="2000" b="0" u="none" strike="noStrike">
                <a:solidFill>
                  <a:schemeClr val="dk2"/>
                </a:solidFill>
                <a:uFillTx/>
                <a:latin typeface="Aptos"/>
                <a:ea typeface="Calibri"/>
              </a:rPr>
              <a:t>	</a:t>
            </a:r>
            <a:r>
              <a:rPr lang="id-ID" sz="2000" b="0" u="none" strike="noStrike">
                <a:solidFill>
                  <a:schemeClr val="dk2"/>
                </a:solidFill>
                <a:uFillTx/>
                <a:latin typeface="Aptos"/>
                <a:ea typeface="Calibri"/>
              </a:rPr>
              <a:t>SignalForge merupakan alat multifungsi untuk penggiat keamanan digital dan siber atau sekadar untuk hobbyst karena kemampuannya untuk membaca, meniru, dan berinteraksi dengan berbagai sinyal radio frekuensi (RF), kartu RFID, dan protokol komunikasi lainnya. Alat ini memfasilitasi eksplorasi keamanan siber, pengujian perangkat keras, dan berbagai aplikasi lain di bidang teknologi informasi.</a:t>
            </a:r>
            <a:endParaRPr lang="en-US" sz="2000" b="0" u="none" strike="noStrike">
              <a:solidFill>
                <a:schemeClr val="dk2"/>
              </a:solidFill>
              <a:uFillTx/>
              <a:latin typeface="Grandvie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Pengujian - 2</a:t>
            </a:r>
            <a:endParaRPr lang="en-US" sz="4400" b="0" u="none" strike="noStrike">
              <a:solidFill>
                <a:schemeClr val="dk1"/>
              </a:solidFill>
              <a:uFillTx/>
              <a:latin typeface="Grandview"/>
            </a:endParaRPr>
          </a:p>
        </p:txBody>
      </p:sp>
      <p:sp>
        <p:nvSpPr>
          <p:cNvPr id="827" name="PlaceHolder 2"/>
          <p:cNvSpPr>
            <a:spLocks noGrp="1"/>
          </p:cNvSpPr>
          <p:nvPr>
            <p:ph/>
          </p:nvPr>
        </p:nvSpPr>
        <p:spPr>
          <a:xfrm>
            <a:off x="691200" y="2340000"/>
            <a:ext cx="10324800" cy="3564000"/>
          </a:xfrm>
          <a:prstGeom prst="rect">
            <a:avLst/>
          </a:prstGeom>
          <a:noFill/>
          <a:ln w="0">
            <a:noFill/>
          </a:ln>
        </p:spPr>
        <p:txBody>
          <a:bodyPr lIns="91440" tIns="45720" rIns="91440" bIns="45720" anchor="t">
            <a:normAutofit fontScale="92500" lnSpcReduction="9999"/>
          </a:bodyPr>
          <a:lstStyle/>
          <a:p>
            <a:pPr indent="0" defTabSz="914400">
              <a:lnSpc>
                <a:spcPct val="110000"/>
              </a:lnSpc>
              <a:spcBef>
                <a:spcPts val="1001"/>
              </a:spcBef>
              <a:buNone/>
              <a:tabLst>
                <a:tab pos="0" algn="l"/>
              </a:tabLst>
            </a:pPr>
            <a:r>
              <a:rPr lang="en-ID" sz="2000" b="0" u="none" strike="noStrike" dirty="0">
                <a:solidFill>
                  <a:schemeClr val="dk2"/>
                </a:solidFill>
                <a:uFillTx/>
                <a:latin typeface="Grandview"/>
              </a:rPr>
              <a:t>4.	Display</a:t>
            </a:r>
            <a:endParaRPr lang="en-US" sz="2000" b="0" u="none" strike="noStrike" dirty="0">
              <a:solidFill>
                <a:schemeClr val="dk2"/>
              </a:solidFill>
              <a:uFillTx/>
              <a:latin typeface="Grandview"/>
            </a:endParaRPr>
          </a:p>
          <a:p>
            <a:pPr indent="0" defTabSz="914400">
              <a:lnSpc>
                <a:spcPct val="110000"/>
              </a:lnSpc>
              <a:spcBef>
                <a:spcPts val="1001"/>
              </a:spcBef>
              <a:buNone/>
              <a:tabLst>
                <a:tab pos="0" algn="l"/>
              </a:tabLst>
            </a:pPr>
            <a:r>
              <a:rPr lang="en-ID" sz="2000" b="0" u="none" strike="noStrike" dirty="0">
                <a:solidFill>
                  <a:schemeClr val="dk2"/>
                </a:solidFill>
                <a:uFillTx/>
                <a:latin typeface="Grandview"/>
              </a:rPr>
              <a:t>Display </a:t>
            </a:r>
            <a:r>
              <a:rPr lang="en-ID" sz="2000" b="0" u="none" strike="noStrike" dirty="0" err="1">
                <a:solidFill>
                  <a:schemeClr val="dk2"/>
                </a:solidFill>
                <a:uFillTx/>
                <a:latin typeface="Grandview"/>
              </a:rPr>
              <a:t>dapat</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mengeluarkan</a:t>
            </a:r>
            <a:r>
              <a:rPr lang="en-ID" sz="2000" b="0" u="none" strike="noStrike" dirty="0">
                <a:solidFill>
                  <a:schemeClr val="dk2"/>
                </a:solidFill>
                <a:uFillTx/>
                <a:latin typeface="Grandview"/>
              </a:rPr>
              <a:t> button dan </a:t>
            </a:r>
            <a:r>
              <a:rPr lang="en-ID" sz="2000" b="0" u="none" strike="noStrike" dirty="0" err="1">
                <a:solidFill>
                  <a:schemeClr val="dk2"/>
                </a:solidFill>
                <a:uFillTx/>
                <a:latin typeface="Grandview"/>
              </a:rPr>
              <a:t>teks</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sesuai</a:t>
            </a:r>
            <a:r>
              <a:rPr lang="en-ID" sz="2000" b="0" u="none" strike="noStrike" dirty="0">
                <a:solidFill>
                  <a:schemeClr val="dk2"/>
                </a:solidFill>
                <a:uFillTx/>
                <a:latin typeface="Grandview"/>
              </a:rPr>
              <a:t> program yang </a:t>
            </a:r>
            <a:r>
              <a:rPr lang="en-ID" sz="2000" b="0" u="none" strike="noStrike" dirty="0" err="1">
                <a:solidFill>
                  <a:schemeClr val="dk2"/>
                </a:solidFill>
                <a:uFillTx/>
                <a:latin typeface="Grandview"/>
              </a:rPr>
              <a:t>ada</a:t>
            </a:r>
            <a:endParaRPr lang="en-US" sz="2000" b="0" u="none" strike="noStrike" dirty="0">
              <a:solidFill>
                <a:schemeClr val="dk2"/>
              </a:solidFill>
              <a:uFillTx/>
              <a:latin typeface="Grandview"/>
            </a:endParaRPr>
          </a:p>
          <a:p>
            <a:pPr indent="0" defTabSz="914400">
              <a:lnSpc>
                <a:spcPct val="110000"/>
              </a:lnSpc>
              <a:spcBef>
                <a:spcPts val="1001"/>
              </a:spcBef>
              <a:buNone/>
              <a:tabLst>
                <a:tab pos="0" algn="l"/>
              </a:tabLst>
            </a:pPr>
            <a:r>
              <a:rPr lang="en-ID" sz="2000" dirty="0">
                <a:solidFill>
                  <a:schemeClr val="dk2"/>
                </a:solidFill>
                <a:latin typeface="Grandview"/>
              </a:rPr>
              <a:t>5</a:t>
            </a:r>
            <a:r>
              <a:rPr lang="en-ID" sz="2000" b="0" u="none" strike="noStrike" dirty="0">
                <a:solidFill>
                  <a:schemeClr val="dk2"/>
                </a:solidFill>
                <a:uFillTx/>
                <a:latin typeface="Grandview"/>
              </a:rPr>
              <a:t>.	Infrared</a:t>
            </a:r>
            <a:endParaRPr lang="en-US" sz="2000" b="0" u="none" strike="noStrike" dirty="0">
              <a:solidFill>
                <a:schemeClr val="dk2"/>
              </a:solidFill>
              <a:uFillTx/>
              <a:latin typeface="Grandview"/>
            </a:endParaRPr>
          </a:p>
          <a:p>
            <a:pPr indent="0" defTabSz="914400">
              <a:lnSpc>
                <a:spcPct val="110000"/>
              </a:lnSpc>
              <a:spcBef>
                <a:spcPts val="1001"/>
              </a:spcBef>
              <a:buNone/>
              <a:tabLst>
                <a:tab pos="0" algn="l"/>
              </a:tabLst>
            </a:pPr>
            <a:r>
              <a:rPr lang="en-ID" sz="2000" b="0" u="none" strike="noStrike" dirty="0" err="1">
                <a:solidFill>
                  <a:schemeClr val="dk2"/>
                </a:solidFill>
                <a:uFillTx/>
                <a:latin typeface="Grandview"/>
              </a:rPr>
              <a:t>Membaca</a:t>
            </a:r>
            <a:r>
              <a:rPr lang="en-ID" sz="2000" b="0" u="none" strike="noStrike" dirty="0">
                <a:solidFill>
                  <a:schemeClr val="dk2"/>
                </a:solidFill>
                <a:uFillTx/>
                <a:latin typeface="Grandview"/>
              </a:rPr>
              <a:t> dan </a:t>
            </a:r>
            <a:r>
              <a:rPr lang="en-ID" sz="2000" b="0" u="none" strike="noStrike" dirty="0" err="1">
                <a:solidFill>
                  <a:schemeClr val="dk2"/>
                </a:solidFill>
                <a:uFillTx/>
                <a:latin typeface="Grandview"/>
              </a:rPr>
              <a:t>mereplay</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ulang</a:t>
            </a:r>
            <a:r>
              <a:rPr lang="en-ID" sz="2000" b="0" u="none" strike="noStrike" dirty="0">
                <a:solidFill>
                  <a:schemeClr val="dk2"/>
                </a:solidFill>
                <a:uFillTx/>
                <a:latin typeface="Grandview"/>
              </a:rPr>
              <a:t> data </a:t>
            </a:r>
            <a:r>
              <a:rPr lang="en-ID" sz="2000" b="0" u="none" strike="noStrike" dirty="0" err="1">
                <a:solidFill>
                  <a:schemeClr val="dk2"/>
                </a:solidFill>
                <a:uFillTx/>
                <a:latin typeface="Grandview"/>
              </a:rPr>
              <a:t>dari</a:t>
            </a:r>
            <a:r>
              <a:rPr lang="en-ID" sz="2000" b="0" u="none" strike="noStrike" dirty="0">
                <a:solidFill>
                  <a:schemeClr val="dk2"/>
                </a:solidFill>
                <a:uFillTx/>
                <a:latin typeface="Grandview"/>
              </a:rPr>
              <a:t> remote. Hasil </a:t>
            </a:r>
            <a:r>
              <a:rPr lang="en-ID" sz="2000" b="0" u="none" strike="noStrike" dirty="0" err="1">
                <a:solidFill>
                  <a:schemeClr val="dk2"/>
                </a:solidFill>
                <a:uFillTx/>
                <a:latin typeface="Grandview"/>
              </a:rPr>
              <a:t>akan</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dibandingkan</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dengan</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suatu</a:t>
            </a:r>
            <a:r>
              <a:rPr lang="en-ID" sz="2000" b="0" u="none" strike="noStrike" dirty="0">
                <a:solidFill>
                  <a:schemeClr val="dk2"/>
                </a:solidFill>
                <a:uFillTx/>
                <a:latin typeface="Grandview"/>
              </a:rPr>
              <a:t> remote control.</a:t>
            </a:r>
            <a:endParaRPr lang="en-US" sz="2000" b="0" u="none" strike="noStrike" dirty="0">
              <a:solidFill>
                <a:schemeClr val="dk2"/>
              </a:solidFill>
              <a:uFillTx/>
              <a:latin typeface="Grandview"/>
            </a:endParaRPr>
          </a:p>
          <a:p>
            <a:pPr indent="0" defTabSz="914400">
              <a:lnSpc>
                <a:spcPct val="110000"/>
              </a:lnSpc>
              <a:spcBef>
                <a:spcPts val="1001"/>
              </a:spcBef>
              <a:buNone/>
              <a:tabLst>
                <a:tab pos="0" algn="l"/>
              </a:tabLst>
            </a:pPr>
            <a:r>
              <a:rPr lang="en-ID" sz="2000" dirty="0">
                <a:solidFill>
                  <a:schemeClr val="dk2"/>
                </a:solidFill>
                <a:latin typeface="Grandview"/>
              </a:rPr>
              <a:t>6</a:t>
            </a:r>
            <a:r>
              <a:rPr lang="en-ID" sz="2000" b="0" u="none" strike="noStrike" dirty="0">
                <a:solidFill>
                  <a:schemeClr val="dk2"/>
                </a:solidFill>
                <a:uFillTx/>
                <a:latin typeface="Grandview"/>
              </a:rPr>
              <a:t>.	NFC</a:t>
            </a:r>
            <a:endParaRPr lang="en-US" sz="2000" b="0" u="none" strike="noStrike" dirty="0">
              <a:solidFill>
                <a:schemeClr val="dk2"/>
              </a:solidFill>
              <a:uFillTx/>
              <a:latin typeface="Grandview"/>
            </a:endParaRPr>
          </a:p>
          <a:p>
            <a:pPr indent="0" defTabSz="914400">
              <a:lnSpc>
                <a:spcPct val="110000"/>
              </a:lnSpc>
              <a:spcBef>
                <a:spcPts val="1001"/>
              </a:spcBef>
              <a:buNone/>
              <a:tabLst>
                <a:tab pos="0" algn="l"/>
              </a:tabLst>
            </a:pPr>
            <a:r>
              <a:rPr lang="en-ID" sz="2000" b="0" u="none" strike="noStrike" dirty="0" err="1">
                <a:solidFill>
                  <a:schemeClr val="dk2"/>
                </a:solidFill>
                <a:uFillTx/>
                <a:latin typeface="Grandview"/>
              </a:rPr>
              <a:t>Membaca</a:t>
            </a:r>
            <a:r>
              <a:rPr lang="en-ID" sz="2000" b="0" u="none" strike="noStrike" dirty="0">
                <a:solidFill>
                  <a:schemeClr val="dk2"/>
                </a:solidFill>
                <a:uFillTx/>
                <a:latin typeface="Grandview"/>
              </a:rPr>
              <a:t> dan </a:t>
            </a:r>
            <a:r>
              <a:rPr lang="en-ID" sz="2000" b="0" u="none" strike="noStrike" dirty="0" err="1">
                <a:solidFill>
                  <a:schemeClr val="dk2"/>
                </a:solidFill>
                <a:uFillTx/>
                <a:latin typeface="Grandview"/>
              </a:rPr>
              <a:t>menulis</a:t>
            </a:r>
            <a:r>
              <a:rPr lang="en-ID" sz="2000" b="0" u="none" strike="noStrike" dirty="0">
                <a:solidFill>
                  <a:schemeClr val="dk2"/>
                </a:solidFill>
                <a:uFillTx/>
                <a:latin typeface="Grandview"/>
              </a:rPr>
              <a:t> data pada generic RFID card.</a:t>
            </a:r>
            <a:endParaRPr lang="en-US" sz="2000" b="0" u="none" strike="noStrike" dirty="0">
              <a:solidFill>
                <a:schemeClr val="dk2"/>
              </a:solidFill>
              <a:uFillTx/>
              <a:latin typeface="Grandview"/>
            </a:endParaRPr>
          </a:p>
          <a:p>
            <a:pPr indent="0" defTabSz="914400">
              <a:lnSpc>
                <a:spcPct val="110000"/>
              </a:lnSpc>
              <a:spcBef>
                <a:spcPts val="1001"/>
              </a:spcBef>
              <a:buNone/>
              <a:tabLst>
                <a:tab pos="0" algn="l"/>
              </a:tabLst>
            </a:pPr>
            <a:endParaRPr lang="en-US" sz="2000" b="0" u="none" strike="noStrike" dirty="0">
              <a:solidFill>
                <a:schemeClr val="dk2"/>
              </a:solidFill>
              <a:uFillTx/>
              <a:latin typeface="Grandview"/>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Pengujian - 3</a:t>
            </a:r>
            <a:endParaRPr lang="en-US" sz="4400" b="0" u="none" strike="noStrike">
              <a:solidFill>
                <a:schemeClr val="dk1"/>
              </a:solidFill>
              <a:uFillTx/>
              <a:latin typeface="Grandview"/>
            </a:endParaRPr>
          </a:p>
        </p:txBody>
      </p:sp>
      <p:sp>
        <p:nvSpPr>
          <p:cNvPr id="829" name="PlaceHolder 2"/>
          <p:cNvSpPr>
            <a:spLocks noGrp="1"/>
          </p:cNvSpPr>
          <p:nvPr>
            <p:ph/>
          </p:nvPr>
        </p:nvSpPr>
        <p:spPr>
          <a:xfrm>
            <a:off x="691200" y="2340000"/>
            <a:ext cx="10324800" cy="3564000"/>
          </a:xfrm>
          <a:prstGeom prst="rect">
            <a:avLst/>
          </a:prstGeom>
          <a:noFill/>
          <a:ln w="0">
            <a:noFill/>
          </a:ln>
        </p:spPr>
        <p:txBody>
          <a:bodyPr lIns="91440" tIns="45720" rIns="91440" bIns="45720" anchor="t">
            <a:noAutofit/>
          </a:bodyPr>
          <a:lstStyle/>
          <a:p>
            <a:pPr indent="0" defTabSz="914400">
              <a:lnSpc>
                <a:spcPct val="110000"/>
              </a:lnSpc>
              <a:spcBef>
                <a:spcPts val="1001"/>
              </a:spcBef>
              <a:buNone/>
              <a:tabLst>
                <a:tab pos="0" algn="l"/>
              </a:tabLst>
            </a:pPr>
            <a:r>
              <a:rPr lang="en-ID" sz="2000" dirty="0">
                <a:solidFill>
                  <a:schemeClr val="dk2"/>
                </a:solidFill>
                <a:latin typeface="Grandview"/>
              </a:rPr>
              <a:t>7</a:t>
            </a:r>
            <a:r>
              <a:rPr lang="en-ID" sz="2000" b="0" u="none" strike="noStrike" dirty="0">
                <a:solidFill>
                  <a:schemeClr val="dk2"/>
                </a:solidFill>
                <a:uFillTx/>
                <a:latin typeface="Grandview"/>
              </a:rPr>
              <a:t>.	GPIO</a:t>
            </a:r>
            <a:endParaRPr lang="en-US" sz="2000" b="0" u="none" strike="noStrike" dirty="0">
              <a:solidFill>
                <a:schemeClr val="dk2"/>
              </a:solidFill>
              <a:uFillTx/>
              <a:latin typeface="Grandview"/>
            </a:endParaRPr>
          </a:p>
          <a:p>
            <a:pPr indent="0" defTabSz="914400">
              <a:lnSpc>
                <a:spcPct val="110000"/>
              </a:lnSpc>
              <a:spcBef>
                <a:spcPts val="1001"/>
              </a:spcBef>
              <a:buNone/>
              <a:tabLst>
                <a:tab pos="0" algn="l"/>
              </a:tabLst>
            </a:pPr>
            <a:r>
              <a:rPr lang="en-ID" sz="2000" b="0" u="none" strike="noStrike" dirty="0" err="1">
                <a:solidFill>
                  <a:schemeClr val="dk2"/>
                </a:solidFill>
                <a:uFillTx/>
                <a:latin typeface="Grandview"/>
              </a:rPr>
              <a:t>Membaca</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sinyal</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dari</a:t>
            </a:r>
            <a:r>
              <a:rPr lang="en-ID" sz="2000" b="0" u="none" strike="noStrike" dirty="0">
                <a:solidFill>
                  <a:schemeClr val="dk2"/>
                </a:solidFill>
                <a:uFillTx/>
                <a:latin typeface="Grandview"/>
              </a:rPr>
              <a:t> button yang </a:t>
            </a:r>
            <a:r>
              <a:rPr lang="en-ID" sz="2000" b="0" u="none" strike="noStrike" dirty="0" err="1">
                <a:solidFill>
                  <a:schemeClr val="dk2"/>
                </a:solidFill>
                <a:uFillTx/>
                <a:latin typeface="Grandview"/>
              </a:rPr>
              <a:t>dipasang</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secara</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terpisah</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dari</a:t>
            </a:r>
            <a:r>
              <a:rPr lang="en-ID" sz="2000" b="0" u="none" strike="noStrike" dirty="0">
                <a:solidFill>
                  <a:schemeClr val="dk2"/>
                </a:solidFill>
                <a:uFillTx/>
                <a:latin typeface="Grandview"/>
              </a:rPr>
              <a:t> button </a:t>
            </a:r>
            <a:r>
              <a:rPr lang="en-ID" sz="2000" b="0" u="none" strike="noStrike" dirty="0" err="1">
                <a:solidFill>
                  <a:schemeClr val="dk2"/>
                </a:solidFill>
                <a:uFillTx/>
                <a:latin typeface="Grandview"/>
              </a:rPr>
              <a:t>utama</a:t>
            </a:r>
            <a:r>
              <a:rPr lang="en-ID" sz="2000" b="0" u="none" strike="noStrike" dirty="0">
                <a:solidFill>
                  <a:schemeClr val="dk2"/>
                </a:solidFill>
                <a:uFillTx/>
                <a:latin typeface="Grandview"/>
              </a:rPr>
              <a:t>.</a:t>
            </a:r>
            <a:endParaRPr lang="en-US" sz="2000" b="0" u="none" strike="noStrike" dirty="0">
              <a:solidFill>
                <a:schemeClr val="dk2"/>
              </a:solidFill>
              <a:uFillTx/>
              <a:latin typeface="Grandview"/>
            </a:endParaRPr>
          </a:p>
          <a:p>
            <a:pPr indent="0" defTabSz="914400">
              <a:lnSpc>
                <a:spcPct val="110000"/>
              </a:lnSpc>
              <a:spcBef>
                <a:spcPts val="1001"/>
              </a:spcBef>
              <a:buNone/>
              <a:tabLst>
                <a:tab pos="0" algn="l"/>
              </a:tabLst>
            </a:pPr>
            <a:r>
              <a:rPr lang="en-ID" sz="2000" dirty="0">
                <a:solidFill>
                  <a:schemeClr val="dk2"/>
                </a:solidFill>
                <a:latin typeface="Grandview"/>
              </a:rPr>
              <a:t>8</a:t>
            </a:r>
            <a:r>
              <a:rPr lang="en-ID" sz="2000" b="0" u="none" strike="noStrike" dirty="0">
                <a:solidFill>
                  <a:schemeClr val="dk2"/>
                </a:solidFill>
                <a:uFillTx/>
                <a:latin typeface="Grandview"/>
              </a:rPr>
              <a:t>.	MicroSD</a:t>
            </a:r>
            <a:endParaRPr lang="en-US" sz="2000" b="0" u="none" strike="noStrike" dirty="0">
              <a:solidFill>
                <a:schemeClr val="dk2"/>
              </a:solidFill>
              <a:uFillTx/>
              <a:latin typeface="Grandview"/>
            </a:endParaRPr>
          </a:p>
          <a:p>
            <a:pPr indent="0" defTabSz="914400">
              <a:lnSpc>
                <a:spcPct val="110000"/>
              </a:lnSpc>
              <a:spcBef>
                <a:spcPts val="1001"/>
              </a:spcBef>
              <a:buNone/>
              <a:tabLst>
                <a:tab pos="0" algn="l"/>
              </a:tabLst>
            </a:pPr>
            <a:r>
              <a:rPr lang="en-ID" sz="2000" b="0" u="none" strike="noStrike" dirty="0" err="1">
                <a:solidFill>
                  <a:schemeClr val="dk2"/>
                </a:solidFill>
                <a:uFillTx/>
                <a:latin typeface="Grandview"/>
              </a:rPr>
              <a:t>Menyimpan</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suatu</a:t>
            </a:r>
            <a:r>
              <a:rPr lang="en-ID" sz="2000" b="0" u="none" strike="noStrike" dirty="0">
                <a:solidFill>
                  <a:schemeClr val="dk2"/>
                </a:solidFill>
                <a:uFillTx/>
                <a:latin typeface="Grandview"/>
              </a:rPr>
              <a:t> text </a:t>
            </a:r>
            <a:r>
              <a:rPr lang="en-ID" sz="2000" b="0" u="none" strike="noStrike" dirty="0" err="1">
                <a:solidFill>
                  <a:schemeClr val="dk2"/>
                </a:solidFill>
                <a:uFillTx/>
                <a:latin typeface="Grandview"/>
              </a:rPr>
              <a:t>dari</a:t>
            </a:r>
            <a:r>
              <a:rPr lang="en-ID" sz="2000" b="0" u="none" strike="noStrike" dirty="0">
                <a:solidFill>
                  <a:schemeClr val="dk2"/>
                </a:solidFill>
                <a:uFillTx/>
                <a:latin typeface="Grandview"/>
              </a:rPr>
              <a:t> user </a:t>
            </a:r>
            <a:r>
              <a:rPr lang="en-ID" sz="2000" b="0" u="none" strike="noStrike" dirty="0" err="1">
                <a:solidFill>
                  <a:schemeClr val="dk2"/>
                </a:solidFill>
                <a:uFillTx/>
                <a:latin typeface="Grandview"/>
              </a:rPr>
              <a:t>lalu</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membaca</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kembali</a:t>
            </a:r>
            <a:r>
              <a:rPr lang="en-ID" sz="2000" b="0" u="none" strike="noStrike" dirty="0">
                <a:solidFill>
                  <a:schemeClr val="dk2"/>
                </a:solidFill>
                <a:uFillTx/>
                <a:latin typeface="Grandview"/>
              </a:rPr>
              <a:t> text </a:t>
            </a:r>
            <a:r>
              <a:rPr lang="en-ID" sz="2000" b="0" u="none" strike="noStrike" dirty="0" err="1">
                <a:solidFill>
                  <a:schemeClr val="dk2"/>
                </a:solidFill>
                <a:uFillTx/>
                <a:latin typeface="Grandview"/>
              </a:rPr>
              <a:t>tersebut</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setelah</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daya</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dimatikan</a:t>
            </a:r>
            <a:r>
              <a:rPr lang="en-ID" sz="2000" b="0" u="none" strike="noStrike" dirty="0">
                <a:solidFill>
                  <a:schemeClr val="dk2"/>
                </a:solidFill>
                <a:uFillTx/>
                <a:latin typeface="Grandview"/>
              </a:rPr>
              <a:t>.</a:t>
            </a:r>
            <a:endParaRPr lang="en-US" sz="2000" b="0" u="none" strike="noStrike" dirty="0">
              <a:solidFill>
                <a:schemeClr val="dk2"/>
              </a:solidFill>
              <a:uFillTx/>
              <a:latin typeface="Grandview"/>
            </a:endParaRPr>
          </a:p>
          <a:p>
            <a:pPr indent="0" defTabSz="914400">
              <a:lnSpc>
                <a:spcPct val="110000"/>
              </a:lnSpc>
              <a:spcBef>
                <a:spcPts val="1001"/>
              </a:spcBef>
              <a:buNone/>
              <a:tabLst>
                <a:tab pos="0" algn="l"/>
              </a:tabLst>
            </a:pPr>
            <a:r>
              <a:rPr lang="en-ID" sz="2000" dirty="0">
                <a:solidFill>
                  <a:schemeClr val="dk2"/>
                </a:solidFill>
                <a:latin typeface="Grandview"/>
              </a:rPr>
              <a:t>9</a:t>
            </a:r>
            <a:r>
              <a:rPr lang="en-ID" sz="2000" b="0" u="none" strike="noStrike" dirty="0">
                <a:solidFill>
                  <a:schemeClr val="dk2"/>
                </a:solidFill>
                <a:uFillTx/>
                <a:latin typeface="Grandview"/>
              </a:rPr>
              <a:t>.	Body</a:t>
            </a:r>
            <a:endParaRPr lang="en-US" sz="2000" b="0" u="none" strike="noStrike" dirty="0">
              <a:solidFill>
                <a:schemeClr val="dk2"/>
              </a:solidFill>
              <a:uFillTx/>
              <a:latin typeface="Grandview"/>
            </a:endParaRPr>
          </a:p>
          <a:p>
            <a:pPr indent="0" defTabSz="914400">
              <a:lnSpc>
                <a:spcPct val="110000"/>
              </a:lnSpc>
              <a:spcBef>
                <a:spcPts val="1001"/>
              </a:spcBef>
              <a:buNone/>
              <a:tabLst>
                <a:tab pos="0" algn="l"/>
              </a:tabLst>
            </a:pPr>
            <a:r>
              <a:rPr lang="en-ID" sz="2000" b="0" u="none" strike="noStrike" dirty="0">
                <a:solidFill>
                  <a:schemeClr val="dk2"/>
                </a:solidFill>
                <a:uFillTx/>
                <a:latin typeface="Grandview"/>
              </a:rPr>
              <a:t>Body </a:t>
            </a:r>
            <a:r>
              <a:rPr lang="en-ID" sz="2000" b="0" u="none" strike="noStrike" dirty="0" err="1">
                <a:solidFill>
                  <a:schemeClr val="dk2"/>
                </a:solidFill>
                <a:uFillTx/>
                <a:latin typeface="Grandview"/>
              </a:rPr>
              <a:t>dirangkai</a:t>
            </a:r>
            <a:r>
              <a:rPr lang="en-ID" sz="2000" b="0" u="none" strike="noStrike" dirty="0">
                <a:solidFill>
                  <a:schemeClr val="dk2"/>
                </a:solidFill>
                <a:uFillTx/>
                <a:latin typeface="Grandview"/>
              </a:rPr>
              <a:t> dan </a:t>
            </a:r>
            <a:r>
              <a:rPr lang="en-ID" sz="2000" b="0" u="none" strike="noStrike" dirty="0" err="1">
                <a:solidFill>
                  <a:schemeClr val="dk2"/>
                </a:solidFill>
                <a:uFillTx/>
                <a:latin typeface="Grandview"/>
              </a:rPr>
              <a:t>diperhatikan</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apakah</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seluruh</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komponen</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terpasang</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sesuai</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dengan</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desain</a:t>
            </a:r>
            <a:r>
              <a:rPr lang="en-ID" sz="2000" b="0" u="none" strike="noStrike" dirty="0">
                <a:solidFill>
                  <a:schemeClr val="dk2"/>
                </a:solidFill>
                <a:uFillTx/>
                <a:latin typeface="Grandview"/>
              </a:rPr>
              <a:t>.</a:t>
            </a:r>
            <a:endParaRPr lang="en-US" sz="2000" b="0" u="none" strike="noStrike" dirty="0">
              <a:solidFill>
                <a:schemeClr val="dk2"/>
              </a:solidFill>
              <a:uFillTx/>
              <a:latin typeface="Grandview"/>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Konsep Sistem 1</a:t>
            </a:r>
            <a:endParaRPr lang="en-US" sz="4400" b="0" u="none" strike="noStrike">
              <a:solidFill>
                <a:schemeClr val="dk1"/>
              </a:solidFill>
              <a:uFillTx/>
              <a:latin typeface="Grandview"/>
            </a:endParaRPr>
          </a:p>
        </p:txBody>
      </p:sp>
      <p:pic>
        <p:nvPicPr>
          <p:cNvPr id="831" name="Content Placeholder 3" descr="A diagram of a computer system&#10;&#10;Description automatically generated"/>
          <p:cNvPicPr/>
          <p:nvPr/>
        </p:nvPicPr>
        <p:blipFill>
          <a:blip r:embed="rId2"/>
          <a:stretch/>
        </p:blipFill>
        <p:spPr>
          <a:xfrm>
            <a:off x="3333960" y="2340000"/>
            <a:ext cx="5037840" cy="3563640"/>
          </a:xfrm>
          <a:prstGeom prst="rect">
            <a:avLst/>
          </a:prstGeom>
          <a:noFill/>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 name="PlaceHolder 1"/>
          <p:cNvSpPr>
            <a:spLocks noGrp="1"/>
          </p:cNvSpPr>
          <p:nvPr>
            <p:ph type="title"/>
          </p:nvPr>
        </p:nvSpPr>
        <p:spPr>
          <a:xfrm>
            <a:off x="187200" y="2707920"/>
            <a:ext cx="540468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Konsep Sistem 2</a:t>
            </a:r>
            <a:endParaRPr lang="en-US" sz="4400" b="0" u="none" strike="noStrike">
              <a:solidFill>
                <a:schemeClr val="dk1"/>
              </a:solidFill>
              <a:uFillTx/>
              <a:latin typeface="Grandview"/>
            </a:endParaRPr>
          </a:p>
        </p:txBody>
      </p:sp>
      <p:pic>
        <p:nvPicPr>
          <p:cNvPr id="833" name="Content Placeholder 3" descr="A diagram of a computer system&#10;&#10;Description automatically generated"/>
          <p:cNvPicPr/>
          <p:nvPr/>
        </p:nvPicPr>
        <p:blipFill>
          <a:blip r:embed="rId2"/>
          <a:stretch/>
        </p:blipFill>
        <p:spPr>
          <a:xfrm>
            <a:off x="6599880" y="231480"/>
            <a:ext cx="4826880" cy="6626160"/>
          </a:xfrm>
          <a:prstGeom prst="rect">
            <a:avLst/>
          </a:prstGeom>
          <a:noFill/>
          <a:ln w="0">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Engineering Matrix</a:t>
            </a:r>
            <a:endParaRPr lang="en-US" sz="4400" b="0" u="none" strike="noStrike">
              <a:solidFill>
                <a:schemeClr val="dk1"/>
              </a:solidFill>
              <a:uFillTx/>
              <a:latin typeface="Grandview"/>
            </a:endParaRPr>
          </a:p>
        </p:txBody>
      </p:sp>
      <p:graphicFrame>
        <p:nvGraphicFramePr>
          <p:cNvPr id="835" name="Content Placeholder 3"/>
          <p:cNvGraphicFramePr/>
          <p:nvPr/>
        </p:nvGraphicFramePr>
        <p:xfrm>
          <a:off x="2586240" y="2851920"/>
          <a:ext cx="6918840" cy="3053160"/>
        </p:xfrm>
        <a:graphic>
          <a:graphicData uri="http://schemas.openxmlformats.org/drawingml/2006/table">
            <a:tbl>
              <a:tblPr/>
              <a:tblGrid>
                <a:gridCol w="2932920">
                  <a:extLst>
                    <a:ext uri="{9D8B030D-6E8A-4147-A177-3AD203B41FA5}">
                      <a16:colId xmlns:a16="http://schemas.microsoft.com/office/drawing/2014/main" val="20000"/>
                    </a:ext>
                  </a:extLst>
                </a:gridCol>
                <a:gridCol w="1049040">
                  <a:extLst>
                    <a:ext uri="{9D8B030D-6E8A-4147-A177-3AD203B41FA5}">
                      <a16:colId xmlns:a16="http://schemas.microsoft.com/office/drawing/2014/main" val="20001"/>
                    </a:ext>
                  </a:extLst>
                </a:gridCol>
                <a:gridCol w="1468440">
                  <a:extLst>
                    <a:ext uri="{9D8B030D-6E8A-4147-A177-3AD203B41FA5}">
                      <a16:colId xmlns:a16="http://schemas.microsoft.com/office/drawing/2014/main" val="20002"/>
                    </a:ext>
                  </a:extLst>
                </a:gridCol>
                <a:gridCol w="1468440">
                  <a:extLst>
                    <a:ext uri="{9D8B030D-6E8A-4147-A177-3AD203B41FA5}">
                      <a16:colId xmlns:a16="http://schemas.microsoft.com/office/drawing/2014/main" val="20003"/>
                    </a:ext>
                  </a:extLst>
                </a:gridCol>
              </a:tblGrid>
              <a:tr h="375840">
                <a:tc rowSpan="2">
                  <a:txBody>
                    <a:bodyPr/>
                    <a:lstStyle/>
                    <a:p>
                      <a:pPr algn="ctr" defTabSz="914400">
                        <a:lnSpc>
                          <a:spcPct val="150000"/>
                        </a:lnSpc>
                      </a:pPr>
                      <a:r>
                        <a:rPr lang="id-ID" sz="1200" b="1" u="none" strike="noStrike">
                          <a:solidFill>
                            <a:schemeClr val="lt1"/>
                          </a:solidFill>
                          <a:uFillTx/>
                          <a:latin typeface="Grandview"/>
                        </a:rPr>
                        <a:t>Aspek</a:t>
                      </a:r>
                      <a:endParaRPr lang="en-US" sz="1200" b="0" u="none" strike="noStrike">
                        <a:solidFill>
                          <a:srgbClr val="FFFFFF"/>
                        </a:solidFill>
                        <a:uFillTx/>
                        <a:latin typeface="Arial"/>
                      </a:endParaRPr>
                    </a:p>
                  </a:txBody>
                  <a:tcPr marL="68400" marR="68400" anchor="ct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rowSpan="2">
                  <a:txBody>
                    <a:bodyPr/>
                    <a:lstStyle/>
                    <a:p>
                      <a:pPr algn="ctr" defTabSz="914400">
                        <a:lnSpc>
                          <a:spcPct val="150000"/>
                        </a:lnSpc>
                      </a:pPr>
                      <a:r>
                        <a:rPr lang="id-ID" sz="1200" b="1" u="none" strike="noStrike">
                          <a:solidFill>
                            <a:schemeClr val="lt1"/>
                          </a:solidFill>
                          <a:uFillTx/>
                          <a:latin typeface="Grandview"/>
                        </a:rPr>
                        <a:t>Bobot </a:t>
                      </a:r>
                      <a:endParaRPr lang="en-US" sz="1200" b="0" u="none" strike="noStrike">
                        <a:solidFill>
                          <a:srgbClr val="FFFFFF"/>
                        </a:solidFill>
                        <a:uFillTx/>
                        <a:latin typeface="Arial"/>
                      </a:endParaRPr>
                    </a:p>
                    <a:p>
                      <a:pPr algn="ctr" defTabSz="914400">
                        <a:lnSpc>
                          <a:spcPct val="150000"/>
                        </a:lnSpc>
                      </a:pPr>
                      <a:r>
                        <a:rPr lang="id-ID" sz="1200" b="1" u="none" strike="noStrike">
                          <a:solidFill>
                            <a:schemeClr val="lt1"/>
                          </a:solidFill>
                          <a:uFillTx/>
                          <a:latin typeface="Grandview"/>
                        </a:rPr>
                        <a:t>(sum = 1)</a:t>
                      </a:r>
                      <a:endParaRPr lang="en-US" sz="1200" b="0" u="none" strike="noStrike">
                        <a:solidFill>
                          <a:srgbClr val="FFFFFF"/>
                        </a:solidFill>
                        <a:uFillTx/>
                        <a:latin typeface="Arial"/>
                      </a:endParaRPr>
                    </a:p>
                  </a:txBody>
                  <a:tcPr marL="68400" marR="68400" anchor="ct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gridSpan="2">
                  <a:txBody>
                    <a:bodyPr/>
                    <a:lstStyle/>
                    <a:p>
                      <a:pPr algn="ctr" defTabSz="914400">
                        <a:lnSpc>
                          <a:spcPct val="150000"/>
                        </a:lnSpc>
                      </a:pPr>
                      <a:r>
                        <a:rPr lang="id-ID" sz="1200" b="1" u="none" strike="noStrike">
                          <a:solidFill>
                            <a:schemeClr val="lt1"/>
                          </a:solidFill>
                          <a:uFillTx/>
                          <a:latin typeface="Grandview"/>
                        </a:rPr>
                        <a:t>Skor (1-10)</a:t>
                      </a:r>
                      <a:endParaRPr lang="en-US" sz="1200" b="0" u="none" strike="noStrike">
                        <a:solidFill>
                          <a:srgbClr val="FFFFFF"/>
                        </a:solidFill>
                        <a:uFillTx/>
                        <a:latin typeface="Arial"/>
                      </a:endParaRPr>
                    </a:p>
                  </a:txBody>
                  <a:tcPr marL="68400" marR="68400" anchor="ct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hMerge="1">
                  <a:txBody>
                    <a:bodyPr/>
                    <a:lstStyle/>
                    <a:p>
                      <a:endParaRPr lang="en-US" sz="1800" b="0" u="none" strike="noStrike">
                        <a:solidFill>
                          <a:srgbClr val="000000"/>
                        </a:solidFill>
                        <a:uFillTx/>
                        <a:latin typeface="Arial"/>
                      </a:endParaRPr>
                    </a:p>
                  </a:txBody>
                  <a:tcPr marL="90000" marR="90000">
                    <a:lnL>
                      <a:noFill/>
                    </a:lnL>
                    <a:lnR>
                      <a:noFill/>
                    </a:lnR>
                    <a:lnT>
                      <a:noFill/>
                    </a:lnT>
                    <a:lnB>
                      <a:noFill/>
                    </a:lnB>
                    <a:solidFill>
                      <a:srgbClr val="729FCF"/>
                    </a:solidFill>
                  </a:tcPr>
                </a:tc>
                <a:extLst>
                  <a:ext uri="{0D108BD9-81ED-4DB2-BD59-A6C34878D82A}">
                    <a16:rowId xmlns:a16="http://schemas.microsoft.com/office/drawing/2014/main" val="10000"/>
                  </a:ext>
                </a:extLst>
              </a:tr>
              <a:tr h="422280">
                <a:tc vMerge="1">
                  <a:txBody>
                    <a:bodyPr/>
                    <a:lstStyle/>
                    <a:p>
                      <a:endParaRPr lang="en-US" sz="1800" b="0" u="none" strike="noStrike">
                        <a:solidFill>
                          <a:srgbClr val="000000"/>
                        </a:solidFill>
                        <a:uFillTx/>
                        <a:latin typeface="Arial"/>
                      </a:endParaRPr>
                    </a:p>
                  </a:txBody>
                  <a:tcPr marL="90000" marR="90000">
                    <a:lnL>
                      <a:noFill/>
                    </a:lnL>
                    <a:lnR>
                      <a:noFill/>
                    </a:lnR>
                    <a:lnT>
                      <a:noFill/>
                    </a:lnT>
                    <a:lnB>
                      <a:noFill/>
                    </a:lnB>
                    <a:solidFill>
                      <a:srgbClr val="729FCF"/>
                    </a:solidFill>
                  </a:tcPr>
                </a:tc>
                <a:tc vMerge="1">
                  <a:txBody>
                    <a:bodyPr/>
                    <a:lstStyle/>
                    <a:p>
                      <a:endParaRPr lang="en-US" sz="1800" b="0" u="none" strike="noStrike">
                        <a:solidFill>
                          <a:srgbClr val="000000"/>
                        </a:solidFill>
                        <a:uFillTx/>
                        <a:latin typeface="Arial"/>
                      </a:endParaRPr>
                    </a:p>
                  </a:txBody>
                  <a:tcPr marL="90000" marR="90000">
                    <a:lnL>
                      <a:noFill/>
                    </a:lnL>
                    <a:lnR>
                      <a:noFill/>
                    </a:lnR>
                    <a:lnT>
                      <a:noFill/>
                    </a:lnT>
                    <a:lnB>
                      <a:noFill/>
                    </a:lnB>
                    <a:solidFill>
                      <a:srgbClr val="729FCF"/>
                    </a:solidFill>
                  </a:tcPr>
                </a:tc>
                <a:tc>
                  <a:txBody>
                    <a:bodyPr/>
                    <a:lstStyle/>
                    <a:p>
                      <a:pPr algn="ctr" defTabSz="914400">
                        <a:lnSpc>
                          <a:spcPct val="150000"/>
                        </a:lnSpc>
                      </a:pPr>
                      <a:r>
                        <a:rPr lang="id-ID" sz="1200" b="0" u="none" strike="noStrike">
                          <a:solidFill>
                            <a:schemeClr val="dk1"/>
                          </a:solidFill>
                          <a:uFillTx/>
                          <a:latin typeface="Grandview"/>
                        </a:rPr>
                        <a:t>Monolith</a:t>
                      </a:r>
                      <a:endParaRPr lang="en-US" sz="1200" b="0" u="none" strike="noStrike">
                        <a:solidFill>
                          <a:srgbClr val="000000"/>
                        </a:solidFill>
                        <a:uFillTx/>
                        <a:latin typeface="Arial"/>
                      </a:endParaRPr>
                    </a:p>
                  </a:txBody>
                  <a:tcPr marL="68400" marR="68400" anchor="ct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40000"/>
                      </a:schemeClr>
                    </a:solidFill>
                  </a:tcPr>
                </a:tc>
                <a:tc>
                  <a:txBody>
                    <a:bodyPr/>
                    <a:lstStyle/>
                    <a:p>
                      <a:pPr algn="ctr" defTabSz="914400">
                        <a:lnSpc>
                          <a:spcPct val="150000"/>
                        </a:lnSpc>
                      </a:pPr>
                      <a:r>
                        <a:rPr lang="id-ID" sz="1200" b="0" u="none" strike="noStrike">
                          <a:solidFill>
                            <a:schemeClr val="dk1"/>
                          </a:solidFill>
                          <a:uFillTx/>
                          <a:latin typeface="Grandview"/>
                        </a:rPr>
                        <a:t>Modular</a:t>
                      </a:r>
                      <a:endParaRPr lang="en-US" sz="1200" b="0" u="none" strike="noStrike">
                        <a:solidFill>
                          <a:srgbClr val="000000"/>
                        </a:solidFill>
                        <a:uFillTx/>
                        <a:latin typeface="Arial"/>
                      </a:endParaRPr>
                    </a:p>
                  </a:txBody>
                  <a:tcPr marL="68400" marR="6840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1"/>
                  </a:ext>
                </a:extLst>
              </a:tr>
              <a:tr h="375840">
                <a:tc>
                  <a:txBody>
                    <a:bodyPr/>
                    <a:lstStyle/>
                    <a:p>
                      <a:pPr defTabSz="914400">
                        <a:lnSpc>
                          <a:spcPct val="150000"/>
                        </a:lnSpc>
                      </a:pPr>
                      <a:r>
                        <a:rPr lang="id-ID" sz="1200" b="1" u="none" strike="noStrike">
                          <a:solidFill>
                            <a:schemeClr val="lt1"/>
                          </a:solidFill>
                          <a:uFillTx/>
                          <a:latin typeface="Grandview"/>
                        </a:rPr>
                        <a:t>Kemudahan pemakaian</a:t>
                      </a:r>
                      <a:endParaRPr lang="en-US" sz="1200" b="0" u="none" strike="noStrike">
                        <a:solidFill>
                          <a:srgbClr val="FFFFFF"/>
                        </a:solidFill>
                        <a:uFillTx/>
                        <a:latin typeface="Arial"/>
                      </a:endParaRPr>
                    </a:p>
                  </a:txBody>
                  <a:tcPr marL="68400" marR="68400" anchor="ct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solidFill>
                  </a:tcPr>
                </a:tc>
                <a:tc>
                  <a:txBody>
                    <a:bodyPr/>
                    <a:lstStyle/>
                    <a:p>
                      <a:pPr defTabSz="914400">
                        <a:lnSpc>
                          <a:spcPct val="150000"/>
                        </a:lnSpc>
                      </a:pPr>
                      <a:r>
                        <a:rPr lang="id-ID" sz="1200" b="0" u="none" strike="noStrike">
                          <a:solidFill>
                            <a:schemeClr val="dk1"/>
                          </a:solidFill>
                          <a:uFillTx/>
                          <a:latin typeface="Grandview"/>
                        </a:rPr>
                        <a:t>0.2</a:t>
                      </a:r>
                      <a:endParaRPr lang="en-US" sz="1200" b="0" u="none" strike="noStrike">
                        <a:solidFill>
                          <a:srgbClr val="000000"/>
                        </a:solidFill>
                        <a:uFillTx/>
                        <a:latin typeface="Arial"/>
                      </a:endParaRPr>
                    </a:p>
                  </a:txBody>
                  <a:tcPr marL="68400" marR="68400" anchor="ct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20000"/>
                      </a:schemeClr>
                    </a:solidFill>
                  </a:tcPr>
                </a:tc>
                <a:tc>
                  <a:txBody>
                    <a:bodyPr/>
                    <a:lstStyle/>
                    <a:p>
                      <a:pPr defTabSz="914400">
                        <a:lnSpc>
                          <a:spcPct val="150000"/>
                        </a:lnSpc>
                      </a:pPr>
                      <a:r>
                        <a:rPr lang="id-ID" sz="1200" b="0" u="none" strike="noStrike">
                          <a:solidFill>
                            <a:schemeClr val="dk1"/>
                          </a:solidFill>
                          <a:uFillTx/>
                          <a:latin typeface="Grandview"/>
                        </a:rPr>
                        <a:t>8</a:t>
                      </a:r>
                      <a:endParaRPr lang="en-US" sz="1200" b="0" u="none" strike="noStrike">
                        <a:solidFill>
                          <a:srgbClr val="000000"/>
                        </a:solidFill>
                        <a:uFillTx/>
                        <a:latin typeface="Arial"/>
                      </a:endParaRPr>
                    </a:p>
                  </a:txBody>
                  <a:tcPr marL="68400" marR="6840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50000"/>
                        </a:lnSpc>
                      </a:pPr>
                      <a:r>
                        <a:rPr lang="id-ID" sz="1200" b="0" u="none" strike="noStrike">
                          <a:solidFill>
                            <a:schemeClr val="dk1"/>
                          </a:solidFill>
                          <a:uFillTx/>
                          <a:latin typeface="Grandview"/>
                        </a:rPr>
                        <a:t>8</a:t>
                      </a:r>
                      <a:endParaRPr lang="en-US" sz="1200" b="0" u="none" strike="noStrike">
                        <a:solidFill>
                          <a:srgbClr val="000000"/>
                        </a:solidFill>
                        <a:uFillTx/>
                        <a:latin typeface="Arial"/>
                      </a:endParaRPr>
                    </a:p>
                  </a:txBody>
                  <a:tcPr marL="68400" marR="6840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02"/>
                  </a:ext>
                </a:extLst>
              </a:tr>
              <a:tr h="375840">
                <a:tc>
                  <a:txBody>
                    <a:bodyPr/>
                    <a:lstStyle/>
                    <a:p>
                      <a:pPr defTabSz="914400">
                        <a:lnSpc>
                          <a:spcPct val="150000"/>
                        </a:lnSpc>
                      </a:pPr>
                      <a:r>
                        <a:rPr lang="id-ID" sz="1200" b="1" u="none" strike="noStrike">
                          <a:solidFill>
                            <a:schemeClr val="lt1"/>
                          </a:solidFill>
                          <a:uFillTx/>
                          <a:latin typeface="Grandview"/>
                        </a:rPr>
                        <a:t>Kemudahan manufaktur</a:t>
                      </a:r>
                      <a:endParaRPr lang="en-US" sz="1200" b="0" u="none" strike="noStrike">
                        <a:solidFill>
                          <a:srgbClr val="FFFFFF"/>
                        </a:solidFill>
                        <a:uFillTx/>
                        <a:latin typeface="Arial"/>
                      </a:endParaRPr>
                    </a:p>
                  </a:txBody>
                  <a:tcPr marL="68400" marR="6840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a:lstStyle/>
                    <a:p>
                      <a:pPr defTabSz="914400">
                        <a:lnSpc>
                          <a:spcPct val="150000"/>
                        </a:lnSpc>
                      </a:pPr>
                      <a:r>
                        <a:rPr lang="id-ID" sz="1200" b="0" u="none" strike="noStrike">
                          <a:solidFill>
                            <a:schemeClr val="dk1"/>
                          </a:solidFill>
                          <a:uFillTx/>
                          <a:latin typeface="Grandview"/>
                        </a:rPr>
                        <a:t>0.25</a:t>
                      </a:r>
                      <a:endParaRPr lang="en-US" sz="1200" b="0" u="none" strike="noStrike">
                        <a:solidFill>
                          <a:srgbClr val="000000"/>
                        </a:solidFill>
                        <a:uFillTx/>
                        <a:latin typeface="Arial"/>
                      </a:endParaRPr>
                    </a:p>
                  </a:txBody>
                  <a:tcPr marL="68400" marR="6840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50000"/>
                        </a:lnSpc>
                      </a:pPr>
                      <a:r>
                        <a:rPr lang="id-ID" sz="1200" b="0" u="none" strike="noStrike">
                          <a:solidFill>
                            <a:schemeClr val="dk1"/>
                          </a:solidFill>
                          <a:uFillTx/>
                          <a:latin typeface="Grandview"/>
                        </a:rPr>
                        <a:t>5</a:t>
                      </a:r>
                      <a:endParaRPr lang="en-US" sz="1200" b="0" u="none" strike="noStrike">
                        <a:solidFill>
                          <a:srgbClr val="000000"/>
                        </a:solidFill>
                        <a:uFillTx/>
                        <a:latin typeface="Arial"/>
                      </a:endParaRPr>
                    </a:p>
                  </a:txBody>
                  <a:tcPr marL="68400" marR="6840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50000"/>
                        </a:lnSpc>
                      </a:pPr>
                      <a:r>
                        <a:rPr lang="id-ID" sz="1200" b="0" u="none" strike="noStrike">
                          <a:solidFill>
                            <a:schemeClr val="dk1"/>
                          </a:solidFill>
                          <a:uFillTx/>
                          <a:latin typeface="Grandview"/>
                        </a:rPr>
                        <a:t>9</a:t>
                      </a:r>
                      <a:endParaRPr lang="en-US" sz="1200" b="0" u="none" strike="noStrike">
                        <a:solidFill>
                          <a:srgbClr val="000000"/>
                        </a:solidFill>
                        <a:uFillTx/>
                        <a:latin typeface="Arial"/>
                      </a:endParaRPr>
                    </a:p>
                  </a:txBody>
                  <a:tcPr marL="68400" marR="6840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3"/>
                  </a:ext>
                </a:extLst>
              </a:tr>
              <a:tr h="375840">
                <a:tc>
                  <a:txBody>
                    <a:bodyPr/>
                    <a:lstStyle/>
                    <a:p>
                      <a:pPr defTabSz="914400">
                        <a:lnSpc>
                          <a:spcPct val="150000"/>
                        </a:lnSpc>
                      </a:pPr>
                      <a:r>
                        <a:rPr lang="id-ID" sz="1200" b="1" u="none" strike="noStrike">
                          <a:solidFill>
                            <a:schemeClr val="lt1"/>
                          </a:solidFill>
                          <a:uFillTx/>
                          <a:latin typeface="Grandview"/>
                        </a:rPr>
                        <a:t>Kemudahan perbaikan</a:t>
                      </a:r>
                      <a:endParaRPr lang="en-US" sz="1200" b="0" u="none" strike="noStrike">
                        <a:solidFill>
                          <a:srgbClr val="FFFFFF"/>
                        </a:solidFill>
                        <a:uFillTx/>
                        <a:latin typeface="Arial"/>
                      </a:endParaRPr>
                    </a:p>
                  </a:txBody>
                  <a:tcPr marL="68400" marR="6840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a:lstStyle/>
                    <a:p>
                      <a:pPr defTabSz="914400">
                        <a:lnSpc>
                          <a:spcPct val="150000"/>
                        </a:lnSpc>
                      </a:pPr>
                      <a:r>
                        <a:rPr lang="id-ID" sz="1200" b="0" u="none" strike="noStrike">
                          <a:solidFill>
                            <a:schemeClr val="dk1"/>
                          </a:solidFill>
                          <a:uFillTx/>
                          <a:latin typeface="Grandview"/>
                        </a:rPr>
                        <a:t>0.25</a:t>
                      </a:r>
                      <a:endParaRPr lang="en-US" sz="1200" b="0" u="none" strike="noStrike">
                        <a:solidFill>
                          <a:srgbClr val="000000"/>
                        </a:solidFill>
                        <a:uFillTx/>
                        <a:latin typeface="Arial"/>
                      </a:endParaRPr>
                    </a:p>
                  </a:txBody>
                  <a:tcPr marL="68400" marR="6840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50000"/>
                        </a:lnSpc>
                      </a:pPr>
                      <a:r>
                        <a:rPr lang="id-ID" sz="1200" b="0" u="none" strike="noStrike">
                          <a:solidFill>
                            <a:schemeClr val="dk1"/>
                          </a:solidFill>
                          <a:uFillTx/>
                          <a:latin typeface="Grandview"/>
                        </a:rPr>
                        <a:t>3</a:t>
                      </a:r>
                      <a:endParaRPr lang="en-US" sz="1200" b="0" u="none" strike="noStrike">
                        <a:solidFill>
                          <a:srgbClr val="000000"/>
                        </a:solidFill>
                        <a:uFillTx/>
                        <a:latin typeface="Arial"/>
                      </a:endParaRPr>
                    </a:p>
                  </a:txBody>
                  <a:tcPr marL="68400" marR="6840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50000"/>
                        </a:lnSpc>
                      </a:pPr>
                      <a:r>
                        <a:rPr lang="id-ID" sz="1200" b="0" u="none" strike="noStrike">
                          <a:solidFill>
                            <a:schemeClr val="dk1"/>
                          </a:solidFill>
                          <a:uFillTx/>
                          <a:latin typeface="Grandview"/>
                        </a:rPr>
                        <a:t>7</a:t>
                      </a:r>
                      <a:endParaRPr lang="en-US" sz="1200" b="0" u="none" strike="noStrike">
                        <a:solidFill>
                          <a:srgbClr val="000000"/>
                        </a:solidFill>
                        <a:uFillTx/>
                        <a:latin typeface="Arial"/>
                      </a:endParaRPr>
                    </a:p>
                  </a:txBody>
                  <a:tcPr marL="68400" marR="6840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04"/>
                  </a:ext>
                </a:extLst>
              </a:tr>
              <a:tr h="375840">
                <a:tc>
                  <a:txBody>
                    <a:bodyPr/>
                    <a:lstStyle/>
                    <a:p>
                      <a:pPr defTabSz="914400">
                        <a:lnSpc>
                          <a:spcPct val="150000"/>
                        </a:lnSpc>
                      </a:pPr>
                      <a:r>
                        <a:rPr lang="id-ID" sz="1200" b="1" u="none" strike="noStrike">
                          <a:solidFill>
                            <a:schemeClr val="lt1"/>
                          </a:solidFill>
                          <a:uFillTx/>
                          <a:latin typeface="Grandview"/>
                        </a:rPr>
                        <a:t>Efisiensi tempat</a:t>
                      </a:r>
                      <a:endParaRPr lang="en-US" sz="1200" b="0" u="none" strike="noStrike">
                        <a:solidFill>
                          <a:srgbClr val="FFFFFF"/>
                        </a:solidFill>
                        <a:uFillTx/>
                        <a:latin typeface="Arial"/>
                      </a:endParaRPr>
                    </a:p>
                  </a:txBody>
                  <a:tcPr marL="68400" marR="6840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a:lstStyle/>
                    <a:p>
                      <a:pPr defTabSz="914400">
                        <a:lnSpc>
                          <a:spcPct val="150000"/>
                        </a:lnSpc>
                      </a:pPr>
                      <a:r>
                        <a:rPr lang="id-ID" sz="1200" b="0" u="none" strike="noStrike">
                          <a:solidFill>
                            <a:schemeClr val="dk1"/>
                          </a:solidFill>
                          <a:uFillTx/>
                          <a:latin typeface="Grandview"/>
                        </a:rPr>
                        <a:t>0.15</a:t>
                      </a:r>
                      <a:endParaRPr lang="en-US" sz="1200" b="0" u="none" strike="noStrike">
                        <a:solidFill>
                          <a:srgbClr val="000000"/>
                        </a:solidFill>
                        <a:uFillTx/>
                        <a:latin typeface="Arial"/>
                      </a:endParaRPr>
                    </a:p>
                  </a:txBody>
                  <a:tcPr marL="68400" marR="6840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50000"/>
                        </a:lnSpc>
                      </a:pPr>
                      <a:r>
                        <a:rPr lang="id-ID" sz="1200" b="0" u="none" strike="noStrike">
                          <a:solidFill>
                            <a:schemeClr val="dk1"/>
                          </a:solidFill>
                          <a:uFillTx/>
                          <a:latin typeface="Grandview"/>
                        </a:rPr>
                        <a:t>9</a:t>
                      </a:r>
                      <a:endParaRPr lang="en-US" sz="1200" b="0" u="none" strike="noStrike">
                        <a:solidFill>
                          <a:srgbClr val="000000"/>
                        </a:solidFill>
                        <a:uFillTx/>
                        <a:latin typeface="Arial"/>
                      </a:endParaRPr>
                    </a:p>
                  </a:txBody>
                  <a:tcPr marL="68400" marR="6840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50000"/>
                        </a:lnSpc>
                      </a:pPr>
                      <a:r>
                        <a:rPr lang="id-ID" sz="1200" b="0" u="none" strike="noStrike">
                          <a:solidFill>
                            <a:schemeClr val="dk1"/>
                          </a:solidFill>
                          <a:uFillTx/>
                          <a:latin typeface="Grandview"/>
                        </a:rPr>
                        <a:t>6</a:t>
                      </a:r>
                      <a:endParaRPr lang="en-US" sz="1200" b="0" u="none" strike="noStrike">
                        <a:solidFill>
                          <a:srgbClr val="000000"/>
                        </a:solidFill>
                        <a:uFillTx/>
                        <a:latin typeface="Arial"/>
                      </a:endParaRPr>
                    </a:p>
                  </a:txBody>
                  <a:tcPr marL="68400" marR="6840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5"/>
                  </a:ext>
                </a:extLst>
              </a:tr>
              <a:tr h="375840">
                <a:tc>
                  <a:txBody>
                    <a:bodyPr/>
                    <a:lstStyle/>
                    <a:p>
                      <a:pPr defTabSz="914400">
                        <a:lnSpc>
                          <a:spcPct val="150000"/>
                        </a:lnSpc>
                      </a:pPr>
                      <a:r>
                        <a:rPr lang="id-ID" sz="1200" b="1" u="none" strike="noStrike">
                          <a:solidFill>
                            <a:schemeClr val="lt1"/>
                          </a:solidFill>
                          <a:uFillTx/>
                          <a:latin typeface="Grandview"/>
                        </a:rPr>
                        <a:t>Harga</a:t>
                      </a:r>
                      <a:endParaRPr lang="en-US" sz="1200" b="0" u="none" strike="noStrike">
                        <a:solidFill>
                          <a:srgbClr val="FFFFFF"/>
                        </a:solidFill>
                        <a:uFillTx/>
                        <a:latin typeface="Arial"/>
                      </a:endParaRPr>
                    </a:p>
                  </a:txBody>
                  <a:tcPr marL="68400" marR="6840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a:lstStyle/>
                    <a:p>
                      <a:pPr defTabSz="914400">
                        <a:lnSpc>
                          <a:spcPct val="150000"/>
                        </a:lnSpc>
                      </a:pPr>
                      <a:r>
                        <a:rPr lang="id-ID" sz="1200" b="0" u="none" strike="noStrike">
                          <a:solidFill>
                            <a:schemeClr val="dk1"/>
                          </a:solidFill>
                          <a:uFillTx/>
                          <a:latin typeface="Grandview"/>
                        </a:rPr>
                        <a:t>0.15</a:t>
                      </a:r>
                      <a:endParaRPr lang="en-US" sz="1200" b="0" u="none" strike="noStrike">
                        <a:solidFill>
                          <a:srgbClr val="000000"/>
                        </a:solidFill>
                        <a:uFillTx/>
                        <a:latin typeface="Arial"/>
                      </a:endParaRPr>
                    </a:p>
                  </a:txBody>
                  <a:tcPr marL="68400" marR="6840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50000"/>
                        </a:lnSpc>
                      </a:pPr>
                      <a:r>
                        <a:rPr lang="id-ID" sz="1200" b="0" u="none" strike="noStrike">
                          <a:solidFill>
                            <a:schemeClr val="dk1"/>
                          </a:solidFill>
                          <a:uFillTx/>
                          <a:latin typeface="Grandview"/>
                        </a:rPr>
                        <a:t>7</a:t>
                      </a:r>
                      <a:endParaRPr lang="en-US" sz="1200" b="0" u="none" strike="noStrike">
                        <a:solidFill>
                          <a:srgbClr val="000000"/>
                        </a:solidFill>
                        <a:uFillTx/>
                        <a:latin typeface="Arial"/>
                      </a:endParaRPr>
                    </a:p>
                  </a:txBody>
                  <a:tcPr marL="68400" marR="6840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50000"/>
                        </a:lnSpc>
                      </a:pPr>
                      <a:r>
                        <a:rPr lang="id-ID" sz="1200" b="0" u="none" strike="noStrike">
                          <a:solidFill>
                            <a:schemeClr val="dk1"/>
                          </a:solidFill>
                          <a:uFillTx/>
                          <a:latin typeface="Grandview"/>
                        </a:rPr>
                        <a:t>8</a:t>
                      </a:r>
                      <a:endParaRPr lang="en-US" sz="1200" b="0" u="none" strike="noStrike">
                        <a:solidFill>
                          <a:srgbClr val="000000"/>
                        </a:solidFill>
                        <a:uFillTx/>
                        <a:latin typeface="Arial"/>
                      </a:endParaRPr>
                    </a:p>
                  </a:txBody>
                  <a:tcPr marL="68400" marR="6840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06"/>
                  </a:ext>
                </a:extLst>
              </a:tr>
              <a:tr h="375840">
                <a:tc gridSpan="2">
                  <a:txBody>
                    <a:bodyPr/>
                    <a:lstStyle/>
                    <a:p>
                      <a:pPr defTabSz="914400">
                        <a:lnSpc>
                          <a:spcPct val="150000"/>
                        </a:lnSpc>
                      </a:pPr>
                      <a:r>
                        <a:rPr lang="id-ID" sz="1200" b="1" u="none" strike="noStrike">
                          <a:solidFill>
                            <a:schemeClr val="lt1"/>
                          </a:solidFill>
                          <a:uFillTx/>
                          <a:latin typeface="Grandview"/>
                        </a:rPr>
                        <a:t>Total (sum(bobot * skor))</a:t>
                      </a:r>
                      <a:endParaRPr lang="en-US" sz="1200" b="0" u="none" strike="noStrike">
                        <a:solidFill>
                          <a:srgbClr val="FFFFFF"/>
                        </a:solidFill>
                        <a:uFillTx/>
                        <a:latin typeface="Arial"/>
                      </a:endParaRPr>
                    </a:p>
                  </a:txBody>
                  <a:tcPr marL="68400" marR="6840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hMerge="1">
                  <a:txBody>
                    <a:bodyPr/>
                    <a:lstStyle/>
                    <a:p>
                      <a:endParaRPr lang="en-US" sz="1800" b="0" u="none" strike="noStrike">
                        <a:solidFill>
                          <a:srgbClr val="000000"/>
                        </a:solidFill>
                        <a:uFillTx/>
                        <a:latin typeface="Arial"/>
                      </a:endParaRPr>
                    </a:p>
                  </a:txBody>
                  <a:tcPr marL="90000" marR="90000">
                    <a:lnL>
                      <a:noFill/>
                    </a:lnL>
                    <a:lnR>
                      <a:noFill/>
                    </a:lnR>
                    <a:lnT>
                      <a:noFill/>
                    </a:lnT>
                    <a:lnB>
                      <a:noFill/>
                    </a:lnB>
                    <a:solidFill>
                      <a:srgbClr val="729FCF"/>
                    </a:solidFill>
                  </a:tcPr>
                </a:tc>
                <a:tc>
                  <a:txBody>
                    <a:bodyPr/>
                    <a:lstStyle/>
                    <a:p>
                      <a:pPr defTabSz="914400">
                        <a:lnSpc>
                          <a:spcPct val="150000"/>
                        </a:lnSpc>
                      </a:pPr>
                      <a:r>
                        <a:rPr lang="id-ID" sz="1200" b="0" u="none" strike="noStrike">
                          <a:solidFill>
                            <a:schemeClr val="dk1"/>
                          </a:solidFill>
                          <a:uFillTx/>
                          <a:latin typeface="Grandview"/>
                        </a:rPr>
                        <a:t>6,0</a:t>
                      </a:r>
                      <a:endParaRPr lang="en-US" sz="1200" b="0" u="none" strike="noStrike">
                        <a:solidFill>
                          <a:srgbClr val="000000"/>
                        </a:solidFill>
                        <a:uFillTx/>
                        <a:latin typeface="Arial"/>
                      </a:endParaRPr>
                    </a:p>
                  </a:txBody>
                  <a:tcPr marL="68400" marR="6840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50000"/>
                        </a:lnSpc>
                      </a:pPr>
                      <a:r>
                        <a:rPr lang="id-ID" sz="1200" b="0" u="none" strike="noStrike">
                          <a:solidFill>
                            <a:schemeClr val="dk1"/>
                          </a:solidFill>
                          <a:uFillTx/>
                          <a:latin typeface="Grandview"/>
                        </a:rPr>
                        <a:t>7,7</a:t>
                      </a:r>
                      <a:endParaRPr lang="en-US" sz="1200" b="0" u="none" strike="noStrike">
                        <a:solidFill>
                          <a:srgbClr val="000000"/>
                        </a:solidFill>
                        <a:uFillTx/>
                        <a:latin typeface="Arial"/>
                      </a:endParaRPr>
                    </a:p>
                  </a:txBody>
                  <a:tcPr marL="68400" marR="6840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Functonal Parts</a:t>
            </a:r>
            <a:endParaRPr lang="en-US" sz="4400" b="0" u="none" strike="noStrike">
              <a:solidFill>
                <a:schemeClr val="dk1"/>
              </a:solidFill>
              <a:uFillTx/>
              <a:latin typeface="Grandview"/>
            </a:endParaRPr>
          </a:p>
        </p:txBody>
      </p:sp>
      <p:pic>
        <p:nvPicPr>
          <p:cNvPr id="837" name="Picture 3" descr="A diagram of a computer network&#10;&#10;Description automatically generated"/>
          <p:cNvPicPr/>
          <p:nvPr/>
        </p:nvPicPr>
        <p:blipFill>
          <a:blip r:embed="rId2"/>
          <a:stretch/>
        </p:blipFill>
        <p:spPr>
          <a:xfrm>
            <a:off x="767160" y="2729880"/>
            <a:ext cx="2667960" cy="1224000"/>
          </a:xfrm>
          <a:prstGeom prst="rect">
            <a:avLst/>
          </a:prstGeom>
          <a:noFill/>
          <a:ln w="0">
            <a:noFill/>
          </a:ln>
        </p:spPr>
      </p:pic>
      <p:pic>
        <p:nvPicPr>
          <p:cNvPr id="838" name="Picture 4" descr="A diagram of a system&#10;&#10;Description automatically generated"/>
          <p:cNvPicPr/>
          <p:nvPr/>
        </p:nvPicPr>
        <p:blipFill>
          <a:blip r:embed="rId3"/>
          <a:stretch/>
        </p:blipFill>
        <p:spPr>
          <a:xfrm>
            <a:off x="4710960" y="3018600"/>
            <a:ext cx="2284920" cy="820800"/>
          </a:xfrm>
          <a:prstGeom prst="rect">
            <a:avLst/>
          </a:prstGeom>
          <a:noFill/>
          <a:ln w="0">
            <a:noFill/>
          </a:ln>
        </p:spPr>
      </p:pic>
      <p:pic>
        <p:nvPicPr>
          <p:cNvPr id="839" name="Picture 5" descr="A diagram of a power and power module&#10;&#10;Description automatically generated"/>
          <p:cNvPicPr/>
          <p:nvPr/>
        </p:nvPicPr>
        <p:blipFill>
          <a:blip r:embed="rId4"/>
          <a:stretch/>
        </p:blipFill>
        <p:spPr>
          <a:xfrm>
            <a:off x="7807320" y="362160"/>
            <a:ext cx="2544120" cy="1009800"/>
          </a:xfrm>
          <a:prstGeom prst="rect">
            <a:avLst/>
          </a:prstGeom>
          <a:noFill/>
          <a:ln w="0">
            <a:noFill/>
          </a:ln>
        </p:spPr>
      </p:pic>
      <p:pic>
        <p:nvPicPr>
          <p:cNvPr id="840" name="Picture 6" descr="A diagram of a user interface&#10;&#10;Description automatically generated"/>
          <p:cNvPicPr/>
          <p:nvPr/>
        </p:nvPicPr>
        <p:blipFill>
          <a:blip r:embed="rId5"/>
          <a:stretch/>
        </p:blipFill>
        <p:spPr>
          <a:xfrm>
            <a:off x="933840" y="4812480"/>
            <a:ext cx="2046960" cy="1009440"/>
          </a:xfrm>
          <a:prstGeom prst="rect">
            <a:avLst/>
          </a:prstGeom>
          <a:noFill/>
          <a:ln w="0">
            <a:noFill/>
          </a:ln>
        </p:spPr>
      </p:pic>
      <p:pic>
        <p:nvPicPr>
          <p:cNvPr id="841" name="Picture 7" descr="A diagram of a power and power&#10;&#10;Description automatically generated"/>
          <p:cNvPicPr/>
          <p:nvPr/>
        </p:nvPicPr>
        <p:blipFill>
          <a:blip r:embed="rId6"/>
          <a:stretch/>
        </p:blipFill>
        <p:spPr>
          <a:xfrm>
            <a:off x="4467960" y="5038920"/>
            <a:ext cx="2046960" cy="915480"/>
          </a:xfrm>
          <a:prstGeom prst="rect">
            <a:avLst/>
          </a:prstGeom>
          <a:noFill/>
          <a:ln w="0">
            <a:noFill/>
          </a:ln>
        </p:spPr>
      </p:pic>
      <p:pic>
        <p:nvPicPr>
          <p:cNvPr id="842" name="Picture 8" descr="A diagram of a power and power&#10;&#10;Description automatically generated"/>
          <p:cNvPicPr/>
          <p:nvPr/>
        </p:nvPicPr>
        <p:blipFill>
          <a:blip r:embed="rId7"/>
          <a:stretch/>
        </p:blipFill>
        <p:spPr>
          <a:xfrm>
            <a:off x="8016840" y="1961280"/>
            <a:ext cx="2019600" cy="837720"/>
          </a:xfrm>
          <a:prstGeom prst="rect">
            <a:avLst/>
          </a:prstGeom>
          <a:noFill/>
          <a:ln w="0">
            <a:noFill/>
          </a:ln>
        </p:spPr>
      </p:pic>
      <p:pic>
        <p:nvPicPr>
          <p:cNvPr id="843" name="Picture 9"/>
          <p:cNvPicPr/>
          <p:nvPr/>
        </p:nvPicPr>
        <p:blipFill>
          <a:blip r:embed="rId8"/>
          <a:stretch/>
        </p:blipFill>
        <p:spPr>
          <a:xfrm>
            <a:off x="8098920" y="5208480"/>
            <a:ext cx="2228760" cy="923040"/>
          </a:xfrm>
          <a:prstGeom prst="rect">
            <a:avLst/>
          </a:prstGeom>
          <a:noFill/>
          <a:ln w="0">
            <a:noFill/>
          </a:ln>
        </p:spPr>
      </p:pic>
      <p:pic>
        <p:nvPicPr>
          <p:cNvPr id="844" name="Picture 10" descr="A diagram of a diagram&#10;&#10;Description automatically generated with medium confidence"/>
          <p:cNvPicPr/>
          <p:nvPr/>
        </p:nvPicPr>
        <p:blipFill>
          <a:blip r:embed="rId9"/>
          <a:stretch/>
        </p:blipFill>
        <p:spPr>
          <a:xfrm>
            <a:off x="8396280" y="3639960"/>
            <a:ext cx="1955520" cy="692280"/>
          </a:xfrm>
          <a:prstGeom prst="rect">
            <a:avLst/>
          </a:prstGeom>
          <a:noFill/>
          <a:ln w="0">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Design Tools 1 – Arduino IDE</a:t>
            </a:r>
            <a:endParaRPr lang="en-US" sz="4400" b="0" u="none" strike="noStrike">
              <a:solidFill>
                <a:schemeClr val="dk1"/>
              </a:solidFill>
              <a:uFillTx/>
              <a:latin typeface="Grandview"/>
            </a:endParaRPr>
          </a:p>
        </p:txBody>
      </p:sp>
      <p:pic>
        <p:nvPicPr>
          <p:cNvPr id="846" name="Content Placeholder 4"/>
          <p:cNvPicPr/>
          <p:nvPr/>
        </p:nvPicPr>
        <p:blipFill>
          <a:blip r:embed="rId2"/>
          <a:stretch/>
        </p:blipFill>
        <p:spPr>
          <a:xfrm>
            <a:off x="1818360" y="2340000"/>
            <a:ext cx="8069040" cy="3563640"/>
          </a:xfrm>
          <a:prstGeom prst="rect">
            <a:avLst/>
          </a:prstGeom>
          <a:noFill/>
          <a:ln w="0">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Design Tools 2 – Arduino CLI</a:t>
            </a:r>
            <a:endParaRPr lang="en-US" sz="4400" b="0" u="none" strike="noStrike">
              <a:solidFill>
                <a:schemeClr val="dk1"/>
              </a:solidFill>
              <a:uFillTx/>
              <a:latin typeface="Grandview"/>
            </a:endParaRPr>
          </a:p>
        </p:txBody>
      </p:sp>
      <p:pic>
        <p:nvPicPr>
          <p:cNvPr id="848" name="Content Placeholder 3"/>
          <p:cNvPicPr/>
          <p:nvPr/>
        </p:nvPicPr>
        <p:blipFill>
          <a:blip r:embed="rId2"/>
          <a:stretch/>
        </p:blipFill>
        <p:spPr>
          <a:xfrm>
            <a:off x="4087440" y="2340000"/>
            <a:ext cx="3530880" cy="3563640"/>
          </a:xfrm>
          <a:prstGeom prst="rect">
            <a:avLst/>
          </a:prstGeom>
          <a:noFill/>
          <a:ln w="0">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Additional Note</a:t>
            </a:r>
            <a:endParaRPr lang="en-US" sz="4400" b="0" u="none" strike="noStrike">
              <a:solidFill>
                <a:schemeClr val="dk1"/>
              </a:solidFill>
              <a:uFillTx/>
              <a:latin typeface="Grandview"/>
            </a:endParaRPr>
          </a:p>
        </p:txBody>
      </p:sp>
      <p:sp>
        <p:nvSpPr>
          <p:cNvPr id="850" name="PlaceHolder 2"/>
          <p:cNvSpPr>
            <a:spLocks noGrp="1"/>
          </p:cNvSpPr>
          <p:nvPr>
            <p:ph/>
          </p:nvPr>
        </p:nvSpPr>
        <p:spPr>
          <a:xfrm>
            <a:off x="691200" y="2340000"/>
            <a:ext cx="10324800" cy="3564000"/>
          </a:xfrm>
          <a:prstGeom prst="rect">
            <a:avLst/>
          </a:prstGeom>
          <a:noFill/>
          <a:ln w="0">
            <a:noFill/>
          </a:ln>
        </p:spPr>
        <p:txBody>
          <a:bodyPr lIns="91440" tIns="45720" rIns="91440" bIns="45720" anchor="t">
            <a:noAutofit/>
          </a:bodyPr>
          <a:lstStyle/>
          <a:p>
            <a:pPr marL="228600" indent="-228600" defTabSz="914400">
              <a:lnSpc>
                <a:spcPct val="110000"/>
              </a:lnSpc>
              <a:spcBef>
                <a:spcPts val="1001"/>
              </a:spcBef>
              <a:buClr>
                <a:srgbClr val="7AA6B4"/>
              </a:buClr>
              <a:buSzPct val="75000"/>
              <a:buFont typeface="Wingdings" charset="2"/>
              <a:buChar char=""/>
            </a:pPr>
            <a:r>
              <a:rPr lang="en-US" sz="2000" b="0" u="none" strike="noStrike">
                <a:solidFill>
                  <a:schemeClr val="dk2"/>
                </a:solidFill>
                <a:uFillTx/>
                <a:latin typeface="Grandview"/>
              </a:rPr>
              <a:t>A lot of module means the needs for bigger binary</a:t>
            </a:r>
          </a:p>
          <a:p>
            <a:pPr marL="228600" indent="-228600" defTabSz="914400">
              <a:lnSpc>
                <a:spcPct val="110000"/>
              </a:lnSpc>
              <a:spcBef>
                <a:spcPts val="1001"/>
              </a:spcBef>
              <a:buClr>
                <a:srgbClr val="7AA6B4"/>
              </a:buClr>
              <a:buSzPct val="75000"/>
              <a:buFont typeface="Wingdings" charset="2"/>
              <a:buChar char=""/>
            </a:pPr>
            <a:r>
              <a:rPr lang="en-US" sz="2000" b="0" u="none" strike="noStrike">
                <a:solidFill>
                  <a:schemeClr val="dk2"/>
                </a:solidFill>
                <a:uFillTx/>
                <a:latin typeface="Grandview"/>
              </a:rPr>
              <a:t>Solution:</a:t>
            </a:r>
          </a:p>
          <a:p>
            <a:pPr marL="228600" indent="-228600" defTabSz="914400">
              <a:lnSpc>
                <a:spcPct val="110000"/>
              </a:lnSpc>
              <a:spcBef>
                <a:spcPts val="1001"/>
              </a:spcBef>
              <a:buClr>
                <a:srgbClr val="7AA6B4"/>
              </a:buClr>
              <a:buSzPct val="75000"/>
              <a:buFont typeface="Wingdings" charset="2"/>
              <a:buChar char=""/>
            </a:pPr>
            <a:r>
              <a:rPr lang="en-US" sz="2000" b="0" u="none" strike="noStrike">
                <a:solidFill>
                  <a:schemeClr val="dk2"/>
                </a:solidFill>
                <a:uFillTx/>
                <a:latin typeface="Grandview"/>
              </a:rPr>
              <a:t>Load from SD Card</a:t>
            </a:r>
          </a:p>
          <a:p>
            <a:pPr marL="228600" indent="-228600" defTabSz="914400">
              <a:lnSpc>
                <a:spcPct val="110000"/>
              </a:lnSpc>
              <a:spcBef>
                <a:spcPts val="1001"/>
              </a:spcBef>
              <a:buClr>
                <a:srgbClr val="7AA6B4"/>
              </a:buClr>
              <a:buSzPct val="75000"/>
              <a:buFont typeface="Wingdings" charset="2"/>
              <a:buChar char=""/>
            </a:pPr>
            <a:r>
              <a:rPr lang="en-US" sz="2000" b="0" u="none" strike="noStrike">
                <a:solidFill>
                  <a:schemeClr val="dk2"/>
                </a:solidFill>
                <a:uFillTx/>
                <a:latin typeface="Grandview"/>
              </a:rPr>
              <a:t>Mechanism:</a:t>
            </a:r>
          </a:p>
          <a:p>
            <a:pPr marL="228600" indent="-228600" defTabSz="914400">
              <a:lnSpc>
                <a:spcPct val="110000"/>
              </a:lnSpc>
              <a:spcBef>
                <a:spcPts val="1001"/>
              </a:spcBef>
              <a:buClr>
                <a:srgbClr val="7AA6B4"/>
              </a:buClr>
              <a:buSzPct val="75000"/>
              <a:buFont typeface="Wingdings" charset="2"/>
              <a:buChar char=""/>
            </a:pPr>
            <a:r>
              <a:rPr lang="en-US" sz="2000" b="0" u="none" strike="noStrike">
                <a:solidFill>
                  <a:schemeClr val="dk2"/>
                </a:solidFill>
                <a:uFillTx/>
                <a:latin typeface="Grandview"/>
              </a:rPr>
              <a:t>Use File system module and OTA Module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Design Tools 3 - FreeCAD</a:t>
            </a:r>
            <a:endParaRPr lang="en-US" sz="4400" b="0" u="none" strike="noStrike">
              <a:solidFill>
                <a:schemeClr val="dk1"/>
              </a:solidFill>
              <a:uFillTx/>
              <a:latin typeface="Grandview"/>
            </a:endParaRPr>
          </a:p>
        </p:txBody>
      </p:sp>
      <p:pic>
        <p:nvPicPr>
          <p:cNvPr id="852" name="Content Placeholder 3" descr="A screenshot of a computer software&#10;&#10;Description automatically generated"/>
          <p:cNvPicPr/>
          <p:nvPr/>
        </p:nvPicPr>
        <p:blipFill>
          <a:blip r:embed="rId2"/>
          <a:stretch/>
        </p:blipFill>
        <p:spPr>
          <a:xfrm>
            <a:off x="3015000" y="2340000"/>
            <a:ext cx="5676120" cy="3563640"/>
          </a:xfrm>
          <a:prstGeom prst="rect">
            <a:avLst/>
          </a:prstGeom>
          <a:noFill/>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 name="PlaceHolder 1"/>
          <p:cNvSpPr>
            <a:spLocks noGrp="1"/>
          </p:cNvSpPr>
          <p:nvPr>
            <p:ph type="title"/>
          </p:nvPr>
        </p:nvSpPr>
        <p:spPr>
          <a:xfrm>
            <a:off x="691200" y="722880"/>
            <a:ext cx="10312200" cy="1354320"/>
          </a:xfrm>
          <a:prstGeom prst="rect">
            <a:avLst/>
          </a:prstGeom>
          <a:noFill/>
          <a:ln w="0">
            <a:noFill/>
          </a:ln>
        </p:spPr>
        <p:txBody>
          <a:bodyPr lIns="91440" tIns="45720" rIns="91440" bIns="45720" anchor="b">
            <a:noAutofit/>
          </a:bodyPr>
          <a:lstStyle/>
          <a:p>
            <a:pPr indent="0" defTabSz="914400">
              <a:lnSpc>
                <a:spcPct val="100000"/>
              </a:lnSpc>
              <a:buNone/>
            </a:pPr>
            <a:r>
              <a:rPr lang="id-ID" sz="4400" b="0" u="none" strike="noStrike">
                <a:solidFill>
                  <a:schemeClr val="dk2"/>
                </a:solidFill>
                <a:uFillTx/>
                <a:latin typeface="Grandview"/>
              </a:rPr>
              <a:t>Latar</a:t>
            </a:r>
            <a:r>
              <a:rPr lang="en-US" sz="4400" b="0" u="none" strike="noStrike">
                <a:solidFill>
                  <a:schemeClr val="dk2"/>
                </a:solidFill>
                <a:uFillTx/>
                <a:latin typeface="Grandview"/>
              </a:rPr>
              <a:t> Belakang</a:t>
            </a:r>
            <a:endParaRPr lang="en-US" sz="4400" b="0" u="none" strike="noStrike">
              <a:solidFill>
                <a:schemeClr val="dk1"/>
              </a:solidFill>
              <a:uFillTx/>
              <a:latin typeface="Grandview"/>
            </a:endParaRPr>
          </a:p>
        </p:txBody>
      </p:sp>
      <p:pic>
        <p:nvPicPr>
          <p:cNvPr id="721" name="Content Placeholder 5"/>
          <p:cNvPicPr/>
          <p:nvPr/>
        </p:nvPicPr>
        <p:blipFill>
          <a:blip r:embed="rId2"/>
          <a:stretch/>
        </p:blipFill>
        <p:spPr>
          <a:xfrm>
            <a:off x="811080" y="2837520"/>
            <a:ext cx="10569240" cy="2736000"/>
          </a:xfrm>
          <a:prstGeom prst="rect">
            <a:avLst/>
          </a:prstGeom>
          <a:noFill/>
          <a:ln w="0">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Design Tools 4 - KiCad</a:t>
            </a:r>
            <a:endParaRPr lang="en-US" sz="4400" b="0" u="none" strike="noStrike">
              <a:solidFill>
                <a:schemeClr val="dk1"/>
              </a:solidFill>
              <a:uFillTx/>
              <a:latin typeface="Grandview"/>
            </a:endParaRPr>
          </a:p>
        </p:txBody>
      </p:sp>
      <p:pic>
        <p:nvPicPr>
          <p:cNvPr id="854" name="Content Placeholder 3" descr="A screenshot of a computer program&#10;&#10;Description automatically generated"/>
          <p:cNvPicPr/>
          <p:nvPr/>
        </p:nvPicPr>
        <p:blipFill>
          <a:blip r:embed="rId2"/>
          <a:stretch/>
        </p:blipFill>
        <p:spPr>
          <a:xfrm>
            <a:off x="2533320" y="2597760"/>
            <a:ext cx="6639480" cy="3048120"/>
          </a:xfrm>
          <a:prstGeom prst="rect">
            <a:avLst/>
          </a:prstGeom>
          <a:noFill/>
          <a:ln w="0">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ESP32-S3-MINI-1</a:t>
            </a:r>
            <a:endParaRPr lang="en-US" sz="4400" b="0" u="none" strike="noStrike">
              <a:solidFill>
                <a:schemeClr val="dk1"/>
              </a:solidFill>
              <a:uFillTx/>
              <a:latin typeface="Grandview"/>
            </a:endParaRPr>
          </a:p>
        </p:txBody>
      </p:sp>
      <p:pic>
        <p:nvPicPr>
          <p:cNvPr id="856" name="Content Placeholder 3"/>
          <p:cNvPicPr/>
          <p:nvPr/>
        </p:nvPicPr>
        <p:blipFill>
          <a:blip r:embed="rId3"/>
          <a:stretch/>
        </p:blipFill>
        <p:spPr>
          <a:xfrm>
            <a:off x="6095880" y="2946960"/>
            <a:ext cx="5324760" cy="2990880"/>
          </a:xfrm>
          <a:prstGeom prst="rect">
            <a:avLst/>
          </a:prstGeom>
          <a:noFill/>
          <a:ln w="0">
            <a:noFill/>
          </a:ln>
        </p:spPr>
      </p:pic>
      <p:pic>
        <p:nvPicPr>
          <p:cNvPr id="857" name="Picture 5"/>
          <p:cNvPicPr/>
          <p:nvPr/>
        </p:nvPicPr>
        <p:blipFill>
          <a:blip r:embed="rId4"/>
          <a:stretch/>
        </p:blipFill>
        <p:spPr>
          <a:xfrm>
            <a:off x="1238760" y="3202920"/>
            <a:ext cx="4229280" cy="2619360"/>
          </a:xfrm>
          <a:prstGeom prst="rect">
            <a:avLst/>
          </a:prstGeom>
          <a:noFill/>
          <a:ln w="0">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Module 1</a:t>
            </a:r>
            <a:endParaRPr lang="en-US" sz="4400" b="0" u="none" strike="noStrike">
              <a:solidFill>
                <a:schemeClr val="dk1"/>
              </a:solidFill>
              <a:uFillTx/>
              <a:latin typeface="Grandview"/>
            </a:endParaRPr>
          </a:p>
        </p:txBody>
      </p:sp>
      <p:pic>
        <p:nvPicPr>
          <p:cNvPr id="859" name="Content Placeholder 6" descr="A computer screen shot of a yellow square with red text&#10;&#10;Description automatically generated"/>
          <p:cNvPicPr/>
          <p:nvPr/>
        </p:nvPicPr>
        <p:blipFill>
          <a:blip r:embed="rId2"/>
          <a:stretch/>
        </p:blipFill>
        <p:spPr>
          <a:xfrm>
            <a:off x="3654360" y="2340000"/>
            <a:ext cx="4397040" cy="3563640"/>
          </a:xfrm>
          <a:prstGeom prst="rect">
            <a:avLst/>
          </a:prstGeom>
          <a:noFill/>
          <a:ln w="0">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Module 1</a:t>
            </a:r>
            <a:endParaRPr lang="en-US" sz="4400" b="0" u="none" strike="noStrike">
              <a:solidFill>
                <a:schemeClr val="dk1"/>
              </a:solidFill>
              <a:uFillTx/>
              <a:latin typeface="Grandview"/>
            </a:endParaRPr>
          </a:p>
        </p:txBody>
      </p:sp>
      <p:pic>
        <p:nvPicPr>
          <p:cNvPr id="861" name="Content Placeholder 3" descr="A circuit board with a red light&#10;&#10;Description automatically generated"/>
          <p:cNvPicPr/>
          <p:nvPr/>
        </p:nvPicPr>
        <p:blipFill>
          <a:blip r:embed="rId2"/>
          <a:stretch/>
        </p:blipFill>
        <p:spPr>
          <a:xfrm>
            <a:off x="4032720" y="2754360"/>
            <a:ext cx="3640680" cy="2734560"/>
          </a:xfrm>
          <a:prstGeom prst="rect">
            <a:avLst/>
          </a:prstGeom>
          <a:noFill/>
          <a:ln w="0">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Module 1</a:t>
            </a:r>
            <a:endParaRPr lang="en-US" sz="4400" b="0" u="none" strike="noStrike">
              <a:solidFill>
                <a:schemeClr val="dk1"/>
              </a:solidFill>
              <a:uFillTx/>
              <a:latin typeface="Grandview"/>
            </a:endParaRPr>
          </a:p>
        </p:txBody>
      </p:sp>
      <p:pic>
        <p:nvPicPr>
          <p:cNvPr id="863" name="Content Placeholder 3" descr="A close-up of a white background&#10;&#10;Description automatically generated"/>
          <p:cNvPicPr/>
          <p:nvPr/>
        </p:nvPicPr>
        <p:blipFill>
          <a:blip r:embed="rId2"/>
          <a:stretch/>
        </p:blipFill>
        <p:spPr>
          <a:xfrm>
            <a:off x="4020480" y="5496840"/>
            <a:ext cx="3314880" cy="704520"/>
          </a:xfrm>
          <a:prstGeom prst="rect">
            <a:avLst/>
          </a:prstGeom>
          <a:noFill/>
          <a:ln w="0">
            <a:noFill/>
          </a:ln>
        </p:spPr>
      </p:pic>
      <p:pic>
        <p:nvPicPr>
          <p:cNvPr id="864" name="Picture 4" descr="A screen shot of a computer&#10;&#10;Description automatically generated"/>
          <p:cNvPicPr/>
          <p:nvPr/>
        </p:nvPicPr>
        <p:blipFill>
          <a:blip r:embed="rId3"/>
          <a:stretch/>
        </p:blipFill>
        <p:spPr>
          <a:xfrm>
            <a:off x="691200" y="2795040"/>
            <a:ext cx="4050360" cy="2004840"/>
          </a:xfrm>
          <a:prstGeom prst="rect">
            <a:avLst/>
          </a:prstGeom>
          <a:noFill/>
          <a:ln w="0">
            <a:noFill/>
          </a:ln>
        </p:spPr>
      </p:pic>
      <p:pic>
        <p:nvPicPr>
          <p:cNvPr id="865" name="Picture 5" descr="A screenshot of a computer&#10;&#10;Description automatically generated"/>
          <p:cNvPicPr/>
          <p:nvPr/>
        </p:nvPicPr>
        <p:blipFill>
          <a:blip r:embed="rId4"/>
          <a:stretch/>
        </p:blipFill>
        <p:spPr>
          <a:xfrm>
            <a:off x="5853600" y="2972880"/>
            <a:ext cx="4895640" cy="1827000"/>
          </a:xfrm>
          <a:prstGeom prst="rect">
            <a:avLst/>
          </a:prstGeom>
          <a:noFill/>
          <a:ln w="0">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Module 2 – Power Electronics</a:t>
            </a:r>
            <a:endParaRPr lang="en-US" sz="4400" b="0" u="none" strike="noStrike">
              <a:solidFill>
                <a:schemeClr val="dk1"/>
              </a:solidFill>
              <a:uFillTx/>
              <a:latin typeface="Grandview"/>
            </a:endParaRPr>
          </a:p>
        </p:txBody>
      </p:sp>
      <p:pic>
        <p:nvPicPr>
          <p:cNvPr id="867" name="Content Placeholder 8" descr="A diagram of a power connector&#10;&#10;Description automatically generated"/>
          <p:cNvPicPr/>
          <p:nvPr/>
        </p:nvPicPr>
        <p:blipFill>
          <a:blip r:embed="rId2"/>
          <a:stretch/>
        </p:blipFill>
        <p:spPr>
          <a:xfrm>
            <a:off x="1549800" y="2623680"/>
            <a:ext cx="2124000" cy="2143080"/>
          </a:xfrm>
          <a:prstGeom prst="rect">
            <a:avLst/>
          </a:prstGeom>
          <a:noFill/>
          <a:ln w="0">
            <a:noFill/>
          </a:ln>
        </p:spPr>
      </p:pic>
      <p:pic>
        <p:nvPicPr>
          <p:cNvPr id="868" name="Picture 9" descr="A circuit diagram of a battery&#10;&#10;Description automatically generated"/>
          <p:cNvPicPr/>
          <p:nvPr/>
        </p:nvPicPr>
        <p:blipFill>
          <a:blip r:embed="rId3"/>
          <a:stretch/>
        </p:blipFill>
        <p:spPr>
          <a:xfrm>
            <a:off x="4020120" y="2697480"/>
            <a:ext cx="3666600" cy="2104560"/>
          </a:xfrm>
          <a:prstGeom prst="rect">
            <a:avLst/>
          </a:prstGeom>
          <a:noFill/>
          <a:ln w="0">
            <a:noFill/>
          </a:ln>
        </p:spPr>
      </p:pic>
      <p:pic>
        <p:nvPicPr>
          <p:cNvPr id="869" name="Picture 10" descr="A diagram of a circuit&#10;&#10;Description automatically generated"/>
          <p:cNvPicPr/>
          <p:nvPr/>
        </p:nvPicPr>
        <p:blipFill>
          <a:blip r:embed="rId4"/>
          <a:stretch/>
        </p:blipFill>
        <p:spPr>
          <a:xfrm>
            <a:off x="8184600" y="2837160"/>
            <a:ext cx="2457000" cy="1447560"/>
          </a:xfrm>
          <a:prstGeom prst="rect">
            <a:avLst/>
          </a:prstGeom>
          <a:noFill/>
          <a:ln w="0">
            <a:noFill/>
          </a:ln>
        </p:spPr>
      </p:pic>
      <p:pic>
        <p:nvPicPr>
          <p:cNvPr id="870" name="Picture 11" descr="A diagram of a circuit&#10;&#10;Description automatically generated"/>
          <p:cNvPicPr/>
          <p:nvPr/>
        </p:nvPicPr>
        <p:blipFill>
          <a:blip r:embed="rId5"/>
          <a:stretch/>
        </p:blipFill>
        <p:spPr>
          <a:xfrm>
            <a:off x="3948120" y="4934520"/>
            <a:ext cx="4295520" cy="1676160"/>
          </a:xfrm>
          <a:prstGeom prst="rect">
            <a:avLst/>
          </a:prstGeom>
          <a:noFill/>
          <a:ln w="0">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Module 3 - RF</a:t>
            </a:r>
            <a:endParaRPr lang="en-US" sz="4400" b="0" u="none" strike="noStrike">
              <a:solidFill>
                <a:schemeClr val="dk1"/>
              </a:solidFill>
              <a:uFillTx/>
              <a:latin typeface="Grandview"/>
            </a:endParaRPr>
          </a:p>
        </p:txBody>
      </p:sp>
      <p:pic>
        <p:nvPicPr>
          <p:cNvPr id="872" name="Content Placeholder 3"/>
          <p:cNvPicPr/>
          <p:nvPr/>
        </p:nvPicPr>
        <p:blipFill>
          <a:blip r:embed="rId2"/>
          <a:stretch/>
        </p:blipFill>
        <p:spPr>
          <a:xfrm>
            <a:off x="3751920" y="2546640"/>
            <a:ext cx="4201560" cy="3150000"/>
          </a:xfrm>
          <a:prstGeom prst="rect">
            <a:avLst/>
          </a:prstGeom>
          <a:noFill/>
          <a:ln w="0">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Module 3</a:t>
            </a:r>
            <a:endParaRPr lang="en-US" sz="4400" b="0" u="none" strike="noStrike">
              <a:solidFill>
                <a:schemeClr val="dk1"/>
              </a:solidFill>
              <a:uFillTx/>
              <a:latin typeface="Grandview"/>
            </a:endParaRPr>
          </a:p>
        </p:txBody>
      </p:sp>
      <p:pic>
        <p:nvPicPr>
          <p:cNvPr id="874" name="Content Placeholder 3"/>
          <p:cNvPicPr/>
          <p:nvPr/>
        </p:nvPicPr>
        <p:blipFill>
          <a:blip r:embed="rId2"/>
          <a:stretch/>
        </p:blipFill>
        <p:spPr>
          <a:xfrm>
            <a:off x="5655600" y="2571480"/>
            <a:ext cx="3695040" cy="2404440"/>
          </a:xfrm>
          <a:prstGeom prst="rect">
            <a:avLst/>
          </a:prstGeom>
          <a:noFill/>
          <a:ln w="0">
            <a:noFill/>
          </a:ln>
        </p:spPr>
      </p:pic>
      <p:pic>
        <p:nvPicPr>
          <p:cNvPr id="875" name="Picture 4"/>
          <p:cNvPicPr/>
          <p:nvPr/>
        </p:nvPicPr>
        <p:blipFill>
          <a:blip r:embed="rId3"/>
          <a:stretch/>
        </p:blipFill>
        <p:spPr>
          <a:xfrm>
            <a:off x="1433520" y="2689920"/>
            <a:ext cx="3411360" cy="1999440"/>
          </a:xfrm>
          <a:prstGeom prst="rect">
            <a:avLst/>
          </a:prstGeom>
          <a:noFill/>
          <a:ln w="0">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Modul 4 – UI Module</a:t>
            </a:r>
            <a:endParaRPr lang="en-US" sz="4400" b="0" u="none" strike="noStrike">
              <a:solidFill>
                <a:schemeClr val="dk1"/>
              </a:solidFill>
              <a:uFillTx/>
              <a:latin typeface="Grandview"/>
            </a:endParaRPr>
          </a:p>
        </p:txBody>
      </p:sp>
      <p:pic>
        <p:nvPicPr>
          <p:cNvPr id="877" name="Content Placeholder 3" descr="A screenshot of a computer program&#10;&#10;Description automatically generated"/>
          <p:cNvPicPr/>
          <p:nvPr/>
        </p:nvPicPr>
        <p:blipFill>
          <a:blip r:embed="rId2"/>
          <a:stretch/>
        </p:blipFill>
        <p:spPr>
          <a:xfrm>
            <a:off x="3285720" y="2464200"/>
            <a:ext cx="5134320" cy="3314880"/>
          </a:xfrm>
          <a:prstGeom prst="rect">
            <a:avLst/>
          </a:prstGeom>
          <a:noFill/>
          <a:ln w="0">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Modul 4</a:t>
            </a:r>
            <a:endParaRPr lang="en-US" sz="4400" b="0" u="none" strike="noStrike">
              <a:solidFill>
                <a:schemeClr val="dk1"/>
              </a:solidFill>
              <a:uFillTx/>
              <a:latin typeface="Grandview"/>
            </a:endParaRPr>
          </a:p>
        </p:txBody>
      </p:sp>
      <p:pic>
        <p:nvPicPr>
          <p:cNvPr id="879" name="Content Placeholder 3" descr="A black rectangular object with wires around it&#10;&#10;Description automatically generated"/>
          <p:cNvPicPr/>
          <p:nvPr/>
        </p:nvPicPr>
        <p:blipFill>
          <a:blip r:embed="rId2"/>
          <a:stretch/>
        </p:blipFill>
        <p:spPr>
          <a:xfrm>
            <a:off x="2314080" y="2345400"/>
            <a:ext cx="7077600" cy="3552840"/>
          </a:xfrm>
          <a:prstGeom prst="rect">
            <a:avLst/>
          </a:prstGeom>
          <a:noFill/>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id-ID" sz="4400" b="0" u="none" strike="noStrike">
                <a:solidFill>
                  <a:schemeClr val="dk2"/>
                </a:solidFill>
                <a:uFillTx/>
                <a:latin typeface="Grandview"/>
              </a:rPr>
              <a:t>Latar</a:t>
            </a:r>
            <a:r>
              <a:rPr lang="en-US" sz="4400" b="0" u="none" strike="noStrike">
                <a:solidFill>
                  <a:schemeClr val="dk2"/>
                </a:solidFill>
                <a:uFillTx/>
                <a:latin typeface="Grandview"/>
              </a:rPr>
              <a:t> Belakang</a:t>
            </a:r>
            <a:endParaRPr lang="en-US" sz="4400" b="0" u="none" strike="noStrike">
              <a:solidFill>
                <a:schemeClr val="dk1"/>
              </a:solidFill>
              <a:uFillTx/>
              <a:latin typeface="Grandview"/>
            </a:endParaRPr>
          </a:p>
        </p:txBody>
      </p:sp>
      <p:pic>
        <p:nvPicPr>
          <p:cNvPr id="723" name="Picture 2" descr="Global IoT market forecast - Number of connected IoT devices (September 2024)"/>
          <p:cNvPicPr/>
          <p:nvPr/>
        </p:nvPicPr>
        <p:blipFill>
          <a:blip r:embed="rId2"/>
          <a:stretch/>
        </p:blipFill>
        <p:spPr>
          <a:xfrm>
            <a:off x="2458800" y="2340000"/>
            <a:ext cx="6788160" cy="3563640"/>
          </a:xfrm>
          <a:prstGeom prst="rect">
            <a:avLst/>
          </a:prstGeom>
          <a:noFill/>
          <a:ln w="0">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4733-1452-71E5-2C7E-3A0D90E7FAE3}"/>
              </a:ext>
            </a:extLst>
          </p:cNvPr>
          <p:cNvSpPr>
            <a:spLocks noGrp="1"/>
          </p:cNvSpPr>
          <p:nvPr>
            <p:ph type="title"/>
          </p:nvPr>
        </p:nvSpPr>
        <p:spPr/>
        <p:txBody>
          <a:bodyPr/>
          <a:lstStyle/>
          <a:p>
            <a:r>
              <a:rPr lang="en-US" dirty="0"/>
              <a:t>Module 4</a:t>
            </a:r>
            <a:endParaRPr lang="en-ID" dirty="0"/>
          </a:p>
        </p:txBody>
      </p:sp>
      <p:pic>
        <p:nvPicPr>
          <p:cNvPr id="7" name="Picture 6">
            <a:extLst>
              <a:ext uri="{FF2B5EF4-FFF2-40B4-BE49-F238E27FC236}">
                <a16:creationId xmlns:a16="http://schemas.microsoft.com/office/drawing/2014/main" id="{58529334-362C-34F1-0152-CFE654EAA5A4}"/>
              </a:ext>
            </a:extLst>
          </p:cNvPr>
          <p:cNvPicPr>
            <a:picLocks noChangeAspect="1"/>
          </p:cNvPicPr>
          <p:nvPr/>
        </p:nvPicPr>
        <p:blipFill>
          <a:blip r:embed="rId2"/>
          <a:stretch>
            <a:fillRect/>
          </a:stretch>
        </p:blipFill>
        <p:spPr>
          <a:xfrm>
            <a:off x="3798265" y="2130120"/>
            <a:ext cx="4849428" cy="4005000"/>
          </a:xfrm>
          <a:prstGeom prst="rect">
            <a:avLst/>
          </a:prstGeom>
        </p:spPr>
      </p:pic>
    </p:spTree>
    <p:extLst>
      <p:ext uri="{BB962C8B-B14F-4D97-AF65-F5344CB8AC3E}">
        <p14:creationId xmlns:p14="http://schemas.microsoft.com/office/powerpoint/2010/main" val="2614788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Module 4</a:t>
            </a:r>
            <a:endParaRPr lang="en-US" sz="4400" b="0" u="none" strike="noStrike">
              <a:solidFill>
                <a:schemeClr val="dk1"/>
              </a:solidFill>
              <a:uFillTx/>
              <a:latin typeface="Grandview"/>
            </a:endParaRPr>
          </a:p>
        </p:txBody>
      </p:sp>
      <p:pic>
        <p:nvPicPr>
          <p:cNvPr id="881" name="Content Placeholder 3" descr="A diagram of a circuit board&#10;&#10;Description automatically generated"/>
          <p:cNvPicPr/>
          <p:nvPr/>
        </p:nvPicPr>
        <p:blipFill>
          <a:blip r:embed="rId2"/>
          <a:stretch/>
        </p:blipFill>
        <p:spPr>
          <a:xfrm>
            <a:off x="1555560" y="2754720"/>
            <a:ext cx="3686760" cy="2687400"/>
          </a:xfrm>
          <a:prstGeom prst="rect">
            <a:avLst/>
          </a:prstGeom>
          <a:noFill/>
          <a:ln w="0">
            <a:noFill/>
          </a:ln>
        </p:spPr>
      </p:pic>
      <p:pic>
        <p:nvPicPr>
          <p:cNvPr id="882" name="Picture 4" descr="A diagram of a computer&#10;&#10;Description automatically generated"/>
          <p:cNvPicPr/>
          <p:nvPr/>
        </p:nvPicPr>
        <p:blipFill>
          <a:blip r:embed="rId3"/>
          <a:stretch/>
        </p:blipFill>
        <p:spPr>
          <a:xfrm>
            <a:off x="6095880" y="2569680"/>
            <a:ext cx="4514400" cy="3057120"/>
          </a:xfrm>
          <a:prstGeom prst="rect">
            <a:avLst/>
          </a:prstGeom>
          <a:noFill/>
          <a:ln w="0">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Module 4</a:t>
            </a:r>
            <a:endParaRPr lang="en-US" sz="4400" b="0" u="none" strike="noStrike">
              <a:solidFill>
                <a:schemeClr val="dk1"/>
              </a:solidFill>
              <a:uFillTx/>
              <a:latin typeface="Grandview"/>
            </a:endParaRPr>
          </a:p>
        </p:txBody>
      </p:sp>
      <p:pic>
        <p:nvPicPr>
          <p:cNvPr id="884" name="Content Placeholder 7" descr="A screenshot of a computer&#10;&#10;Description automatically generated"/>
          <p:cNvPicPr/>
          <p:nvPr/>
        </p:nvPicPr>
        <p:blipFill>
          <a:blip r:embed="rId2"/>
          <a:stretch/>
        </p:blipFill>
        <p:spPr>
          <a:xfrm>
            <a:off x="7004160" y="1060200"/>
            <a:ext cx="4790880" cy="5071320"/>
          </a:xfrm>
          <a:prstGeom prst="rect">
            <a:avLst/>
          </a:prstGeom>
          <a:noFill/>
          <a:ln w="0">
            <a:noFill/>
          </a:ln>
        </p:spPr>
      </p:pic>
      <p:pic>
        <p:nvPicPr>
          <p:cNvPr id="885" name="Picture 8" descr="A diagram of a button&#10;&#10;Description automatically generated"/>
          <p:cNvPicPr/>
          <p:nvPr/>
        </p:nvPicPr>
        <p:blipFill>
          <a:blip r:embed="rId3"/>
          <a:stretch/>
        </p:blipFill>
        <p:spPr>
          <a:xfrm>
            <a:off x="320040" y="3142800"/>
            <a:ext cx="2734200" cy="2571120"/>
          </a:xfrm>
          <a:prstGeom prst="rect">
            <a:avLst/>
          </a:prstGeom>
          <a:noFill/>
          <a:ln w="0">
            <a:noFill/>
          </a:ln>
        </p:spPr>
      </p:pic>
      <p:pic>
        <p:nvPicPr>
          <p:cNvPr id="886" name="Picture 9" descr="A diagram of a circuit&#10;&#10;Description automatically generated"/>
          <p:cNvPicPr/>
          <p:nvPr/>
        </p:nvPicPr>
        <p:blipFill>
          <a:blip r:embed="rId4"/>
          <a:stretch/>
        </p:blipFill>
        <p:spPr>
          <a:xfrm>
            <a:off x="3476520" y="3040200"/>
            <a:ext cx="2990880" cy="2673720"/>
          </a:xfrm>
          <a:prstGeom prst="rect">
            <a:avLst/>
          </a:prstGeom>
          <a:noFill/>
          <a:ln w="0">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Modul 5 – IR Module</a:t>
            </a:r>
            <a:endParaRPr lang="en-US" sz="4400" b="0" u="none" strike="noStrike">
              <a:solidFill>
                <a:schemeClr val="dk1"/>
              </a:solidFill>
              <a:uFillTx/>
              <a:latin typeface="Grandview"/>
            </a:endParaRPr>
          </a:p>
        </p:txBody>
      </p:sp>
      <p:pic>
        <p:nvPicPr>
          <p:cNvPr id="888" name="Content Placeholder 3" descr="A screenshot of a computer&#10;&#10;Description automatically generated"/>
          <p:cNvPicPr/>
          <p:nvPr/>
        </p:nvPicPr>
        <p:blipFill>
          <a:blip r:embed="rId2"/>
          <a:stretch/>
        </p:blipFill>
        <p:spPr>
          <a:xfrm>
            <a:off x="690480" y="3241440"/>
            <a:ext cx="10324800" cy="1760400"/>
          </a:xfrm>
          <a:prstGeom prst="rect">
            <a:avLst/>
          </a:prstGeom>
          <a:noFill/>
          <a:ln w="0">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Module 5</a:t>
            </a:r>
            <a:endParaRPr lang="en-US" sz="4400" b="0" u="none" strike="noStrike">
              <a:solidFill>
                <a:schemeClr val="dk1"/>
              </a:solidFill>
              <a:uFillTx/>
              <a:latin typeface="Grandview"/>
            </a:endParaRPr>
          </a:p>
        </p:txBody>
      </p:sp>
      <p:pic>
        <p:nvPicPr>
          <p:cNvPr id="890" name="Content Placeholder 3" descr="A remote control and a circuit board&#10;&#10;Description automatically generated"/>
          <p:cNvPicPr/>
          <p:nvPr/>
        </p:nvPicPr>
        <p:blipFill>
          <a:blip r:embed="rId2"/>
          <a:stretch/>
        </p:blipFill>
        <p:spPr>
          <a:xfrm>
            <a:off x="3306240" y="2632680"/>
            <a:ext cx="4726800" cy="3498840"/>
          </a:xfrm>
          <a:prstGeom prst="rect">
            <a:avLst/>
          </a:prstGeom>
          <a:noFill/>
          <a:ln w="0">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Modul 5</a:t>
            </a:r>
            <a:endParaRPr lang="en-US" sz="4400" b="0" u="none" strike="noStrike">
              <a:solidFill>
                <a:schemeClr val="dk1"/>
              </a:solidFill>
              <a:uFillTx/>
              <a:latin typeface="Grandview"/>
            </a:endParaRPr>
          </a:p>
        </p:txBody>
      </p:sp>
      <p:pic>
        <p:nvPicPr>
          <p:cNvPr id="892" name="Content Placeholder 3" descr="A remote control and a small device&#10;&#10;Description automatically generated"/>
          <p:cNvPicPr/>
          <p:nvPr/>
        </p:nvPicPr>
        <p:blipFill>
          <a:blip r:embed="rId2"/>
          <a:stretch/>
        </p:blipFill>
        <p:spPr>
          <a:xfrm>
            <a:off x="780480" y="2475360"/>
            <a:ext cx="5436360" cy="3040200"/>
          </a:xfrm>
          <a:prstGeom prst="rect">
            <a:avLst/>
          </a:prstGeom>
          <a:noFill/>
          <a:ln w="0">
            <a:noFill/>
          </a:ln>
        </p:spPr>
      </p:pic>
      <p:pic>
        <p:nvPicPr>
          <p:cNvPr id="893" name="Picture 4" descr="A hand holding a device with wires&#10;&#10;Description automatically generated"/>
          <p:cNvPicPr/>
          <p:nvPr/>
        </p:nvPicPr>
        <p:blipFill>
          <a:blip r:embed="rId3"/>
          <a:stretch/>
        </p:blipFill>
        <p:spPr>
          <a:xfrm>
            <a:off x="6371640" y="2475360"/>
            <a:ext cx="5022360" cy="3040200"/>
          </a:xfrm>
          <a:prstGeom prst="rect">
            <a:avLst/>
          </a:prstGeom>
          <a:noFill/>
          <a:ln w="0">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Modul 5</a:t>
            </a:r>
            <a:endParaRPr lang="en-US" sz="4400" b="0" u="none" strike="noStrike">
              <a:solidFill>
                <a:schemeClr val="dk1"/>
              </a:solidFill>
              <a:uFillTx/>
              <a:latin typeface="Grandview"/>
            </a:endParaRPr>
          </a:p>
        </p:txBody>
      </p:sp>
      <p:pic>
        <p:nvPicPr>
          <p:cNvPr id="895" name="Content Placeholder 6"/>
          <p:cNvPicPr/>
          <p:nvPr/>
        </p:nvPicPr>
        <p:blipFill>
          <a:blip r:embed="rId2"/>
          <a:stretch/>
        </p:blipFill>
        <p:spPr>
          <a:xfrm>
            <a:off x="2474640" y="2358360"/>
            <a:ext cx="7016040" cy="1895760"/>
          </a:xfrm>
          <a:prstGeom prst="rect">
            <a:avLst/>
          </a:prstGeom>
          <a:noFill/>
          <a:ln w="0">
            <a:noFill/>
          </a:ln>
        </p:spPr>
      </p:pic>
      <p:pic>
        <p:nvPicPr>
          <p:cNvPr id="896" name="Picture 7" descr="A screen shot of a computer&#10;&#10;Description automatically generated"/>
          <p:cNvPicPr/>
          <p:nvPr/>
        </p:nvPicPr>
        <p:blipFill>
          <a:blip r:embed="rId3"/>
          <a:stretch/>
        </p:blipFill>
        <p:spPr>
          <a:xfrm>
            <a:off x="2107080" y="4864320"/>
            <a:ext cx="8231760" cy="1528560"/>
          </a:xfrm>
          <a:prstGeom prst="rect">
            <a:avLst/>
          </a:prstGeom>
          <a:noFill/>
          <a:ln w="0">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Module 5</a:t>
            </a:r>
            <a:endParaRPr lang="en-US" sz="4400" b="0" u="none" strike="noStrike">
              <a:solidFill>
                <a:schemeClr val="dk1"/>
              </a:solidFill>
              <a:uFillTx/>
              <a:latin typeface="Grandview"/>
            </a:endParaRPr>
          </a:p>
        </p:txBody>
      </p:sp>
      <p:pic>
        <p:nvPicPr>
          <p:cNvPr id="898" name="Content Placeholder 3" descr="A diagram of a circuit&#10;&#10;Description automatically generated"/>
          <p:cNvPicPr/>
          <p:nvPr/>
        </p:nvPicPr>
        <p:blipFill>
          <a:blip r:embed="rId2"/>
          <a:stretch/>
        </p:blipFill>
        <p:spPr>
          <a:xfrm>
            <a:off x="4357440" y="2892960"/>
            <a:ext cx="2990880" cy="2457360"/>
          </a:xfrm>
          <a:prstGeom prst="rect">
            <a:avLst/>
          </a:prstGeom>
          <a:noFill/>
          <a:ln w="0">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Module 6 - NFC</a:t>
            </a:r>
            <a:endParaRPr lang="en-US" sz="4400" b="0" u="none" strike="noStrike">
              <a:solidFill>
                <a:schemeClr val="dk1"/>
              </a:solidFill>
              <a:uFillTx/>
              <a:latin typeface="Grandview"/>
            </a:endParaRPr>
          </a:p>
        </p:txBody>
      </p:sp>
      <p:pic>
        <p:nvPicPr>
          <p:cNvPr id="900" name="Content Placeholder 3"/>
          <p:cNvPicPr/>
          <p:nvPr/>
        </p:nvPicPr>
        <p:blipFill>
          <a:blip r:embed="rId2"/>
          <a:stretch/>
        </p:blipFill>
        <p:spPr>
          <a:xfrm>
            <a:off x="3916440" y="2340000"/>
            <a:ext cx="3872880" cy="3563640"/>
          </a:xfrm>
          <a:prstGeom prst="rect">
            <a:avLst/>
          </a:prstGeom>
          <a:noFill/>
          <a:ln w="0">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Module 6</a:t>
            </a:r>
            <a:endParaRPr lang="en-US" sz="4400" b="0" u="none" strike="noStrike">
              <a:solidFill>
                <a:schemeClr val="dk1"/>
              </a:solidFill>
              <a:uFillTx/>
              <a:latin typeface="Grandview"/>
            </a:endParaRPr>
          </a:p>
        </p:txBody>
      </p:sp>
      <p:pic>
        <p:nvPicPr>
          <p:cNvPr id="902" name="Content Placeholder 3"/>
          <p:cNvPicPr/>
          <p:nvPr/>
        </p:nvPicPr>
        <p:blipFill>
          <a:blip r:embed="rId2"/>
          <a:stretch/>
        </p:blipFill>
        <p:spPr>
          <a:xfrm rot="16200000">
            <a:off x="5506200" y="622440"/>
            <a:ext cx="4265280" cy="6753240"/>
          </a:xfrm>
          <a:prstGeom prst="rect">
            <a:avLst/>
          </a:prstGeom>
          <a:noFill/>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id-ID" sz="4400" b="0" u="none" strike="noStrike">
                <a:solidFill>
                  <a:schemeClr val="dk2"/>
                </a:solidFill>
                <a:uFillTx/>
                <a:latin typeface="Grandview"/>
              </a:rPr>
              <a:t>Latar</a:t>
            </a:r>
            <a:r>
              <a:rPr lang="en-US" sz="4400" b="0" u="none" strike="noStrike">
                <a:solidFill>
                  <a:schemeClr val="dk2"/>
                </a:solidFill>
                <a:uFillTx/>
                <a:latin typeface="Grandview"/>
              </a:rPr>
              <a:t> Belakang</a:t>
            </a:r>
            <a:endParaRPr lang="en-US" sz="4400" b="0" u="none" strike="noStrike">
              <a:solidFill>
                <a:schemeClr val="dk1"/>
              </a:solidFill>
              <a:uFillTx/>
              <a:latin typeface="Grandview"/>
            </a:endParaRPr>
          </a:p>
        </p:txBody>
      </p:sp>
      <p:pic>
        <p:nvPicPr>
          <p:cNvPr id="725" name="Content Placeholder 4"/>
          <p:cNvPicPr/>
          <p:nvPr/>
        </p:nvPicPr>
        <p:blipFill>
          <a:blip r:embed="rId2"/>
          <a:stretch/>
        </p:blipFill>
        <p:spPr>
          <a:xfrm>
            <a:off x="564840" y="2921040"/>
            <a:ext cx="11495520" cy="2266560"/>
          </a:xfrm>
          <a:prstGeom prst="rect">
            <a:avLst/>
          </a:prstGeom>
          <a:noFill/>
          <a:ln w="0">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Module 6</a:t>
            </a:r>
            <a:endParaRPr lang="en-US" sz="4400" b="0" u="none" strike="noStrike">
              <a:solidFill>
                <a:schemeClr val="dk1"/>
              </a:solidFill>
              <a:uFillTx/>
              <a:latin typeface="Grandview"/>
            </a:endParaRPr>
          </a:p>
        </p:txBody>
      </p:sp>
      <p:pic>
        <p:nvPicPr>
          <p:cNvPr id="904" name="Content Placeholder 3"/>
          <p:cNvPicPr/>
          <p:nvPr/>
        </p:nvPicPr>
        <p:blipFill>
          <a:blip r:embed="rId2"/>
          <a:stretch/>
        </p:blipFill>
        <p:spPr>
          <a:xfrm>
            <a:off x="3255480" y="2340000"/>
            <a:ext cx="5194800" cy="3563640"/>
          </a:xfrm>
          <a:prstGeom prst="rect">
            <a:avLst/>
          </a:prstGeom>
          <a:noFill/>
          <a:ln w="0">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Module 7 – Storage</a:t>
            </a:r>
            <a:endParaRPr lang="en-US" sz="4400" b="0" u="none" strike="noStrike">
              <a:solidFill>
                <a:schemeClr val="dk1"/>
              </a:solidFill>
              <a:uFillTx/>
              <a:latin typeface="Grandview"/>
            </a:endParaRPr>
          </a:p>
        </p:txBody>
      </p:sp>
      <p:pic>
        <p:nvPicPr>
          <p:cNvPr id="906" name="Content Placeholder 6" descr="A computer chip with a circuit board&#10;&#10;Description automatically generated"/>
          <p:cNvPicPr/>
          <p:nvPr/>
        </p:nvPicPr>
        <p:blipFill>
          <a:blip r:embed="rId2"/>
          <a:stretch/>
        </p:blipFill>
        <p:spPr>
          <a:xfrm>
            <a:off x="3716280" y="2373480"/>
            <a:ext cx="4488840" cy="3346200"/>
          </a:xfrm>
          <a:prstGeom prst="rect">
            <a:avLst/>
          </a:prstGeom>
          <a:noFill/>
          <a:ln w="0">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Module 7</a:t>
            </a:r>
            <a:endParaRPr lang="en-US" sz="4400" b="0" u="none" strike="noStrike">
              <a:solidFill>
                <a:schemeClr val="dk1"/>
              </a:solidFill>
              <a:uFillTx/>
              <a:latin typeface="Grandview"/>
            </a:endParaRPr>
          </a:p>
        </p:txBody>
      </p:sp>
      <p:pic>
        <p:nvPicPr>
          <p:cNvPr id="908" name="Content Placeholder 3"/>
          <p:cNvPicPr/>
          <p:nvPr/>
        </p:nvPicPr>
        <p:blipFill>
          <a:blip r:embed="rId2"/>
          <a:stretch/>
        </p:blipFill>
        <p:spPr>
          <a:xfrm>
            <a:off x="1152540" y="2902104"/>
            <a:ext cx="9402120" cy="2457360"/>
          </a:xfrm>
          <a:prstGeom prst="rect">
            <a:avLst/>
          </a:prstGeom>
          <a:noFill/>
          <a:ln w="0">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PCB Routing</a:t>
            </a:r>
            <a:endParaRPr lang="en-US" sz="4400" b="0" u="none" strike="noStrike">
              <a:solidFill>
                <a:schemeClr val="dk1"/>
              </a:solidFill>
              <a:uFillTx/>
              <a:latin typeface="Grandview"/>
            </a:endParaRPr>
          </a:p>
        </p:txBody>
      </p:sp>
      <p:pic>
        <p:nvPicPr>
          <p:cNvPr id="910" name="Content Placeholder 6"/>
          <p:cNvPicPr/>
          <p:nvPr/>
        </p:nvPicPr>
        <p:blipFill>
          <a:blip r:embed="rId2"/>
          <a:stretch/>
        </p:blipFill>
        <p:spPr>
          <a:xfrm>
            <a:off x="492264" y="2368259"/>
            <a:ext cx="2634984" cy="2121481"/>
          </a:xfrm>
          <a:prstGeom prst="rect">
            <a:avLst/>
          </a:prstGeom>
          <a:noFill/>
          <a:ln w="0">
            <a:noFill/>
          </a:ln>
        </p:spPr>
      </p:pic>
      <p:pic>
        <p:nvPicPr>
          <p:cNvPr id="911" name="Picture 8"/>
          <p:cNvPicPr/>
          <p:nvPr/>
        </p:nvPicPr>
        <p:blipFill>
          <a:blip r:embed="rId3"/>
          <a:stretch/>
        </p:blipFill>
        <p:spPr>
          <a:xfrm>
            <a:off x="548460" y="4616567"/>
            <a:ext cx="2522592" cy="2056248"/>
          </a:xfrm>
          <a:prstGeom prst="rect">
            <a:avLst/>
          </a:prstGeom>
          <a:noFill/>
          <a:ln w="0">
            <a:noFill/>
          </a:ln>
        </p:spPr>
      </p:pic>
      <p:pic>
        <p:nvPicPr>
          <p:cNvPr id="3" name="Picture 2">
            <a:extLst>
              <a:ext uri="{FF2B5EF4-FFF2-40B4-BE49-F238E27FC236}">
                <a16:creationId xmlns:a16="http://schemas.microsoft.com/office/drawing/2014/main" id="{88D6FDE9-7972-1DB5-8CB8-193FA5DC9C69}"/>
              </a:ext>
            </a:extLst>
          </p:cNvPr>
          <p:cNvPicPr>
            <a:picLocks noChangeAspect="1"/>
          </p:cNvPicPr>
          <p:nvPr/>
        </p:nvPicPr>
        <p:blipFill>
          <a:blip r:embed="rId4"/>
          <a:stretch>
            <a:fillRect/>
          </a:stretch>
        </p:blipFill>
        <p:spPr>
          <a:xfrm>
            <a:off x="4421620" y="513942"/>
            <a:ext cx="7278116" cy="583011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PCB 3D View</a:t>
            </a:r>
            <a:endParaRPr lang="en-US" sz="4400" b="0" u="none" strike="noStrike">
              <a:solidFill>
                <a:schemeClr val="dk1"/>
              </a:solidFill>
              <a:uFillTx/>
              <a:latin typeface="Grandview"/>
            </a:endParaRPr>
          </a:p>
        </p:txBody>
      </p:sp>
      <p:pic>
        <p:nvPicPr>
          <p:cNvPr id="913" name="Content Placeholder 6" descr="A computer chip with many small yellow dots&#10;&#10;Description automatically generated with medium confidence"/>
          <p:cNvPicPr/>
          <p:nvPr/>
        </p:nvPicPr>
        <p:blipFill>
          <a:blip r:embed="rId2"/>
          <a:stretch/>
        </p:blipFill>
        <p:spPr>
          <a:xfrm>
            <a:off x="608760" y="2568240"/>
            <a:ext cx="2500200" cy="2003760"/>
          </a:xfrm>
          <a:prstGeom prst="rect">
            <a:avLst/>
          </a:prstGeom>
          <a:noFill/>
          <a:ln w="0">
            <a:noFill/>
          </a:ln>
        </p:spPr>
      </p:pic>
      <p:pic>
        <p:nvPicPr>
          <p:cNvPr id="914" name="Picture 8" descr="A computer chip with many components&#10;&#10;Description automatically generated with medium confidence"/>
          <p:cNvPicPr/>
          <p:nvPr/>
        </p:nvPicPr>
        <p:blipFill>
          <a:blip r:embed="rId3"/>
          <a:stretch/>
        </p:blipFill>
        <p:spPr>
          <a:xfrm>
            <a:off x="608760" y="4687453"/>
            <a:ext cx="2500200" cy="1777355"/>
          </a:xfrm>
          <a:prstGeom prst="rect">
            <a:avLst/>
          </a:prstGeom>
          <a:noFill/>
          <a:ln w="0">
            <a:noFill/>
          </a:ln>
        </p:spPr>
      </p:pic>
      <p:pic>
        <p:nvPicPr>
          <p:cNvPr id="3" name="Picture 2">
            <a:extLst>
              <a:ext uri="{FF2B5EF4-FFF2-40B4-BE49-F238E27FC236}">
                <a16:creationId xmlns:a16="http://schemas.microsoft.com/office/drawing/2014/main" id="{5D25FA9F-8A41-F326-3366-9B6C046CFA5D}"/>
              </a:ext>
            </a:extLst>
          </p:cNvPr>
          <p:cNvPicPr>
            <a:picLocks noChangeAspect="1"/>
          </p:cNvPicPr>
          <p:nvPr/>
        </p:nvPicPr>
        <p:blipFill>
          <a:blip r:embed="rId4"/>
          <a:stretch>
            <a:fillRect/>
          </a:stretch>
        </p:blipFill>
        <p:spPr>
          <a:xfrm>
            <a:off x="4352398" y="1250208"/>
            <a:ext cx="7230842" cy="4871304"/>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3D Design</a:t>
            </a:r>
            <a:endParaRPr lang="en-US" sz="4400" b="0" u="none" strike="noStrike">
              <a:solidFill>
                <a:schemeClr val="dk1"/>
              </a:solidFill>
              <a:uFillTx/>
              <a:latin typeface="Grandview"/>
            </a:endParaRPr>
          </a:p>
        </p:txBody>
      </p:sp>
      <p:pic>
        <p:nvPicPr>
          <p:cNvPr id="916" name="Content Placeholder 6" descr="A black rectangular object with holes and holes&#10;&#10;Description automatically generated"/>
          <p:cNvPicPr/>
          <p:nvPr/>
        </p:nvPicPr>
        <p:blipFill>
          <a:blip r:embed="rId2"/>
          <a:stretch/>
        </p:blipFill>
        <p:spPr>
          <a:xfrm>
            <a:off x="485736" y="2626848"/>
            <a:ext cx="2312328" cy="1780560"/>
          </a:xfrm>
          <a:prstGeom prst="rect">
            <a:avLst/>
          </a:prstGeom>
          <a:noFill/>
          <a:ln w="0">
            <a:noFill/>
          </a:ln>
        </p:spPr>
      </p:pic>
      <p:pic>
        <p:nvPicPr>
          <p:cNvPr id="917" name="Picture 8" descr="A wireframe of a box&#10;&#10;Description automatically generated"/>
          <p:cNvPicPr/>
          <p:nvPr/>
        </p:nvPicPr>
        <p:blipFill>
          <a:blip r:embed="rId3"/>
          <a:stretch/>
        </p:blipFill>
        <p:spPr>
          <a:xfrm>
            <a:off x="376104" y="4689721"/>
            <a:ext cx="2531592" cy="1908360"/>
          </a:xfrm>
          <a:prstGeom prst="rect">
            <a:avLst/>
          </a:prstGeom>
          <a:noFill/>
          <a:ln w="0">
            <a:noFill/>
          </a:ln>
        </p:spPr>
      </p:pic>
      <p:pic>
        <p:nvPicPr>
          <p:cNvPr id="3" name="Picture 2">
            <a:extLst>
              <a:ext uri="{FF2B5EF4-FFF2-40B4-BE49-F238E27FC236}">
                <a16:creationId xmlns:a16="http://schemas.microsoft.com/office/drawing/2014/main" id="{511470F8-015C-AB9B-7267-9730AA9010BF}"/>
              </a:ext>
            </a:extLst>
          </p:cNvPr>
          <p:cNvPicPr>
            <a:picLocks noChangeAspect="1"/>
          </p:cNvPicPr>
          <p:nvPr/>
        </p:nvPicPr>
        <p:blipFill>
          <a:blip r:embed="rId4"/>
          <a:stretch>
            <a:fillRect/>
          </a:stretch>
        </p:blipFill>
        <p:spPr>
          <a:xfrm>
            <a:off x="3262729" y="2626848"/>
            <a:ext cx="8443535" cy="3389892"/>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48687-3BE7-9589-F2D1-E94AC8625B4A}"/>
              </a:ext>
            </a:extLst>
          </p:cNvPr>
          <p:cNvSpPr>
            <a:spLocks noGrp="1"/>
          </p:cNvSpPr>
          <p:nvPr>
            <p:ph type="title"/>
          </p:nvPr>
        </p:nvSpPr>
        <p:spPr/>
        <p:txBody>
          <a:bodyPr/>
          <a:lstStyle/>
          <a:p>
            <a:r>
              <a:rPr lang="en-US" dirty="0"/>
              <a:t>3D Case</a:t>
            </a:r>
            <a:endParaRPr lang="en-ID" dirty="0"/>
          </a:p>
        </p:txBody>
      </p:sp>
      <p:pic>
        <p:nvPicPr>
          <p:cNvPr id="5" name="Picture 4">
            <a:extLst>
              <a:ext uri="{FF2B5EF4-FFF2-40B4-BE49-F238E27FC236}">
                <a16:creationId xmlns:a16="http://schemas.microsoft.com/office/drawing/2014/main" id="{17DD9062-6302-96C9-814E-D9DA3800727F}"/>
              </a:ext>
            </a:extLst>
          </p:cNvPr>
          <p:cNvPicPr>
            <a:picLocks noChangeAspect="1"/>
          </p:cNvPicPr>
          <p:nvPr/>
        </p:nvPicPr>
        <p:blipFill>
          <a:blip r:embed="rId2"/>
          <a:stretch>
            <a:fillRect/>
          </a:stretch>
        </p:blipFill>
        <p:spPr>
          <a:xfrm>
            <a:off x="3053293" y="104311"/>
            <a:ext cx="8773749" cy="6649378"/>
          </a:xfrm>
          <a:prstGeom prst="rect">
            <a:avLst/>
          </a:prstGeom>
        </p:spPr>
      </p:pic>
    </p:spTree>
    <p:extLst>
      <p:ext uri="{BB962C8B-B14F-4D97-AF65-F5344CB8AC3E}">
        <p14:creationId xmlns:p14="http://schemas.microsoft.com/office/powerpoint/2010/main" val="33476911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 name="PlaceHolder 1"/>
          <p:cNvSpPr>
            <a:spLocks noGrp="1"/>
          </p:cNvSpPr>
          <p:nvPr>
            <p:ph type="title"/>
          </p:nvPr>
        </p:nvSpPr>
        <p:spPr>
          <a:xfrm>
            <a:off x="691200" y="722880"/>
            <a:ext cx="10319760" cy="140724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Future Prospect</a:t>
            </a:r>
            <a:endParaRPr lang="en-US" sz="4400" b="0" u="none" strike="noStrike">
              <a:solidFill>
                <a:schemeClr val="dk1"/>
              </a:solidFill>
              <a:uFillTx/>
              <a:latin typeface="Grandview"/>
            </a:endParaRPr>
          </a:p>
        </p:txBody>
      </p:sp>
      <p:sp>
        <p:nvSpPr>
          <p:cNvPr id="922" name="PlaceHolder 2"/>
          <p:cNvSpPr>
            <a:spLocks noGrp="1"/>
          </p:cNvSpPr>
          <p:nvPr>
            <p:ph/>
          </p:nvPr>
        </p:nvSpPr>
        <p:spPr>
          <a:xfrm>
            <a:off x="914400" y="2696400"/>
            <a:ext cx="7315200" cy="3247200"/>
          </a:xfrm>
          <a:prstGeom prst="rect">
            <a:avLst/>
          </a:prstGeom>
          <a:noFill/>
          <a:ln w="0">
            <a:noFill/>
          </a:ln>
        </p:spPr>
        <p:txBody>
          <a:bodyPr lIns="91440" tIns="45720" rIns="91440" bIns="45720" anchor="t">
            <a:normAutofit fontScale="92500" lnSpcReduction="19999"/>
          </a:bodyPr>
          <a:lstStyle/>
          <a:p>
            <a:pPr marL="228600" indent="0" defTabSz="914400">
              <a:lnSpc>
                <a:spcPct val="110000"/>
              </a:lnSpc>
              <a:spcBef>
                <a:spcPts val="1001"/>
              </a:spcBef>
              <a:buNone/>
            </a:pPr>
            <a:r>
              <a:rPr lang="en-US" sz="2000" b="0" u="none" strike="noStrike">
                <a:solidFill>
                  <a:schemeClr val="dk2"/>
                </a:solidFill>
                <a:uFillTx/>
                <a:latin typeface="Grandview"/>
              </a:rPr>
              <a:t>Completely autonomous logging</a:t>
            </a:r>
          </a:p>
          <a:p>
            <a:pPr marL="228600" indent="-228600" defTabSz="914400">
              <a:lnSpc>
                <a:spcPct val="110000"/>
              </a:lnSpc>
              <a:spcBef>
                <a:spcPts val="1001"/>
              </a:spcBef>
              <a:buClr>
                <a:srgbClr val="7AA6B4"/>
              </a:buClr>
              <a:buSzPct val="75000"/>
              <a:buFont typeface="Wingdings" charset="2"/>
              <a:buChar char=""/>
            </a:pPr>
            <a:r>
              <a:rPr lang="en-US" sz="2000" b="0" u="none" strike="noStrike">
                <a:solidFill>
                  <a:schemeClr val="dk2"/>
                </a:solidFill>
                <a:uFillTx/>
                <a:latin typeface="Grandview"/>
              </a:rPr>
              <a:t>Add GSM module</a:t>
            </a:r>
          </a:p>
          <a:p>
            <a:pPr marL="228600" indent="-228600" defTabSz="914400">
              <a:lnSpc>
                <a:spcPct val="110000"/>
              </a:lnSpc>
              <a:spcBef>
                <a:spcPts val="1001"/>
              </a:spcBef>
              <a:buClr>
                <a:srgbClr val="7AA6B4"/>
              </a:buClr>
              <a:buSzPct val="75000"/>
              <a:buFont typeface="Wingdings" charset="2"/>
              <a:buChar char=""/>
            </a:pPr>
            <a:r>
              <a:rPr lang="en-US" sz="2000" b="0" u="none" strike="noStrike">
                <a:solidFill>
                  <a:schemeClr val="dk2"/>
                </a:solidFill>
                <a:uFillTx/>
                <a:latin typeface="Grandview"/>
              </a:rPr>
              <a:t>Add GPS module</a:t>
            </a:r>
          </a:p>
          <a:p>
            <a:pPr marL="228600" indent="-228600" defTabSz="914400">
              <a:lnSpc>
                <a:spcPct val="110000"/>
              </a:lnSpc>
              <a:spcBef>
                <a:spcPts val="1001"/>
              </a:spcBef>
              <a:buClr>
                <a:srgbClr val="7AA6B4"/>
              </a:buClr>
              <a:buSzPct val="75000"/>
              <a:buFont typeface="Wingdings" charset="2"/>
              <a:buChar char=""/>
            </a:pPr>
            <a:r>
              <a:rPr lang="en-US" sz="2000" b="0" u="none" strike="noStrike">
                <a:solidFill>
                  <a:schemeClr val="dk2"/>
                </a:solidFill>
                <a:uFillTx/>
                <a:latin typeface="Grandview"/>
              </a:rPr>
              <a:t>Add Real time clock</a:t>
            </a:r>
          </a:p>
          <a:p>
            <a:pPr indent="0" defTabSz="914400">
              <a:lnSpc>
                <a:spcPct val="110000"/>
              </a:lnSpc>
              <a:spcBef>
                <a:spcPts val="1001"/>
              </a:spcBef>
              <a:buNone/>
            </a:pPr>
            <a:endParaRPr lang="en-US" sz="2000" b="0" u="none" strike="noStrike">
              <a:solidFill>
                <a:schemeClr val="dk2"/>
              </a:solidFill>
              <a:uFillTx/>
              <a:latin typeface="Grandview"/>
            </a:endParaRPr>
          </a:p>
          <a:p>
            <a:pPr marL="228600" indent="0" defTabSz="914400">
              <a:lnSpc>
                <a:spcPct val="110000"/>
              </a:lnSpc>
              <a:spcBef>
                <a:spcPts val="1001"/>
              </a:spcBef>
              <a:buNone/>
            </a:pPr>
            <a:r>
              <a:rPr lang="en-US" sz="2000" b="0" u="none" strike="noStrike">
                <a:solidFill>
                  <a:schemeClr val="dk2"/>
                </a:solidFill>
                <a:uFillTx/>
                <a:latin typeface="Grandview"/>
              </a:rPr>
              <a:t>Advanced monitoring</a:t>
            </a:r>
          </a:p>
          <a:p>
            <a:pPr marL="228600" indent="-228600" defTabSz="914400">
              <a:lnSpc>
                <a:spcPct val="110000"/>
              </a:lnSpc>
              <a:spcBef>
                <a:spcPts val="1001"/>
              </a:spcBef>
              <a:buClr>
                <a:srgbClr val="7AA6B4"/>
              </a:buClr>
              <a:buSzPct val="75000"/>
              <a:buFont typeface="Wingdings" charset="2"/>
              <a:buChar char=""/>
            </a:pPr>
            <a:r>
              <a:rPr lang="en-US" sz="2000" b="0" u="none" strike="noStrike">
                <a:solidFill>
                  <a:schemeClr val="dk2"/>
                </a:solidFill>
                <a:uFillTx/>
                <a:latin typeface="Grandview"/>
              </a:rPr>
              <a:t>GUI</a:t>
            </a:r>
          </a:p>
          <a:p>
            <a:pPr marL="228600" indent="-228600" defTabSz="914400">
              <a:lnSpc>
                <a:spcPct val="110000"/>
              </a:lnSpc>
              <a:spcBef>
                <a:spcPts val="1001"/>
              </a:spcBef>
              <a:buClr>
                <a:srgbClr val="7AA6B4"/>
              </a:buClr>
              <a:buSzPct val="75000"/>
              <a:buFont typeface="Wingdings" charset="2"/>
              <a:buChar char=""/>
            </a:pPr>
            <a:r>
              <a:rPr lang="en-US" sz="2000" b="0" u="none" strike="noStrike">
                <a:solidFill>
                  <a:schemeClr val="dk2"/>
                </a:solidFill>
                <a:uFillTx/>
                <a:latin typeface="Grandview"/>
              </a:rPr>
              <a:t>Web Interface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 name="PlaceHolder 1"/>
          <p:cNvSpPr>
            <a:spLocks noGrp="1"/>
          </p:cNvSpPr>
          <p:nvPr>
            <p:ph type="title"/>
          </p:nvPr>
        </p:nvSpPr>
        <p:spPr>
          <a:xfrm>
            <a:off x="691200" y="722880"/>
            <a:ext cx="10319760" cy="140724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Pembagian Tugas</a:t>
            </a:r>
            <a:endParaRPr lang="en-US" sz="4400" b="0" u="none" strike="noStrike">
              <a:solidFill>
                <a:schemeClr val="dk1"/>
              </a:solidFill>
              <a:uFillTx/>
              <a:latin typeface="Grandview"/>
            </a:endParaRPr>
          </a:p>
        </p:txBody>
      </p:sp>
      <p:sp>
        <p:nvSpPr>
          <p:cNvPr id="924" name="PlaceHolder 2"/>
          <p:cNvSpPr>
            <a:spLocks noGrp="1"/>
          </p:cNvSpPr>
          <p:nvPr>
            <p:ph/>
          </p:nvPr>
        </p:nvSpPr>
        <p:spPr>
          <a:xfrm>
            <a:off x="691200" y="2331360"/>
            <a:ext cx="4962960" cy="539640"/>
          </a:xfrm>
          <a:prstGeom prst="rect">
            <a:avLst/>
          </a:prstGeom>
          <a:noFill/>
          <a:ln w="0">
            <a:noFill/>
          </a:ln>
        </p:spPr>
        <p:txBody>
          <a:bodyPr lIns="91440" tIns="45720" rIns="91440" bIns="45720" anchor="b">
            <a:noAutofit/>
          </a:bodyPr>
          <a:lstStyle/>
          <a:p>
            <a:pPr indent="0" defTabSz="914400">
              <a:lnSpc>
                <a:spcPct val="110000"/>
              </a:lnSpc>
              <a:spcBef>
                <a:spcPts val="1001"/>
              </a:spcBef>
              <a:buNone/>
              <a:tabLst>
                <a:tab pos="0" algn="l"/>
              </a:tabLst>
            </a:pPr>
            <a:r>
              <a:rPr lang="en-US" sz="2400" b="0" i="1" u="none" strike="noStrike">
                <a:solidFill>
                  <a:schemeClr val="dk2"/>
                </a:solidFill>
                <a:uFillTx/>
                <a:latin typeface="Grandview"/>
              </a:rPr>
              <a:t>Mohamad Imam Firdaus</a:t>
            </a:r>
            <a:endParaRPr lang="en-US" sz="2400" b="0" u="none" strike="noStrike">
              <a:solidFill>
                <a:schemeClr val="dk2"/>
              </a:solidFill>
              <a:uFillTx/>
              <a:latin typeface="Grandview"/>
            </a:endParaRPr>
          </a:p>
        </p:txBody>
      </p:sp>
      <p:sp>
        <p:nvSpPr>
          <p:cNvPr id="925" name="PlaceHolder 3"/>
          <p:cNvSpPr>
            <a:spLocks noGrp="1"/>
          </p:cNvSpPr>
          <p:nvPr>
            <p:ph/>
          </p:nvPr>
        </p:nvSpPr>
        <p:spPr>
          <a:xfrm>
            <a:off x="691200" y="2954520"/>
            <a:ext cx="4962960" cy="2790000"/>
          </a:xfrm>
          <a:prstGeom prst="rect">
            <a:avLst/>
          </a:prstGeom>
          <a:noFill/>
          <a:ln w="0">
            <a:noFill/>
          </a:ln>
        </p:spPr>
        <p:txBody>
          <a:bodyPr lIns="91440" tIns="45720" rIns="91440" bIns="45720" anchor="t">
            <a:normAutofit fontScale="77500" lnSpcReduction="20000"/>
          </a:bodyPr>
          <a:lstStyle/>
          <a:p>
            <a:pPr marL="228600" indent="-228600" defTabSz="914400">
              <a:lnSpc>
                <a:spcPct val="110000"/>
              </a:lnSpc>
              <a:spcBef>
                <a:spcPts val="1001"/>
              </a:spcBef>
              <a:buClr>
                <a:srgbClr val="7AA6B4"/>
              </a:buClr>
              <a:buSzPct val="75000"/>
              <a:buFont typeface="Wingdings" charset="2"/>
              <a:buChar char=""/>
            </a:pPr>
            <a:r>
              <a:rPr lang="en-US" sz="2000" b="0" u="none" strike="noStrike" dirty="0" err="1">
                <a:solidFill>
                  <a:schemeClr val="dk2"/>
                </a:solidFill>
                <a:uFillTx/>
                <a:latin typeface="Grandview"/>
              </a:rPr>
              <a:t>Dokumentasi</a:t>
            </a:r>
            <a:endParaRPr lang="en-US" sz="2000" b="0" u="none" strike="noStrike" dirty="0">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lang="en-ID" sz="2000" b="0" u="none" strike="noStrike" dirty="0">
                <a:solidFill>
                  <a:schemeClr val="dk2"/>
                </a:solidFill>
                <a:uFillTx/>
                <a:latin typeface="Grandview"/>
              </a:rPr>
              <a:t>PPT</a:t>
            </a:r>
            <a:endParaRPr lang="en-US" sz="2000" b="0" u="none" strike="noStrike" dirty="0">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lang="en-ID" sz="2000" b="0" u="none" strike="noStrike" dirty="0" err="1">
                <a:solidFill>
                  <a:schemeClr val="dk2"/>
                </a:solidFill>
                <a:uFillTx/>
                <a:latin typeface="Grandview"/>
              </a:rPr>
              <a:t>Brosur</a:t>
            </a:r>
            <a:endParaRPr lang="en-US" sz="2000" b="0" u="none" strike="noStrike" dirty="0">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lang="en-ID" sz="2000" b="0" u="none" strike="noStrike" dirty="0">
                <a:solidFill>
                  <a:schemeClr val="dk2"/>
                </a:solidFill>
                <a:uFillTx/>
                <a:latin typeface="Grandview"/>
              </a:rPr>
              <a:t>High level design</a:t>
            </a:r>
            <a:endParaRPr lang="en-US" sz="2000" b="0" u="none" strike="noStrike" dirty="0">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lang="en-ID" sz="2000" b="0" u="none" strike="noStrike" dirty="0">
                <a:solidFill>
                  <a:schemeClr val="dk2"/>
                </a:solidFill>
                <a:uFillTx/>
                <a:latin typeface="Grandview"/>
              </a:rPr>
              <a:t>Design 3D</a:t>
            </a:r>
            <a:endParaRPr lang="en-US" sz="2000" b="0" u="none" strike="noStrike" dirty="0">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lang="en-ID" sz="2000" b="0" u="none" strike="noStrike" dirty="0">
                <a:solidFill>
                  <a:schemeClr val="dk2"/>
                </a:solidFill>
                <a:uFillTx/>
                <a:latin typeface="Grandview"/>
              </a:rPr>
              <a:t>Assembly</a:t>
            </a:r>
            <a:endParaRPr lang="en-US" sz="2000" b="0" u="none" strike="noStrike" dirty="0">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lang="en-ID" sz="2000" b="0" u="none" strike="noStrike" dirty="0">
                <a:solidFill>
                  <a:schemeClr val="dk2"/>
                </a:solidFill>
                <a:uFillTx/>
                <a:latin typeface="Grandview"/>
              </a:rPr>
              <a:t>Software NFC</a:t>
            </a:r>
            <a:endParaRPr lang="en-US" sz="2000" b="0" u="none" strike="noStrike" dirty="0">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lang="en-ID" sz="2000" b="0" u="none" strike="noStrike" dirty="0">
                <a:solidFill>
                  <a:schemeClr val="dk2"/>
                </a:solidFill>
                <a:uFillTx/>
                <a:latin typeface="Grandview"/>
              </a:rPr>
              <a:t>Software RF</a:t>
            </a:r>
            <a:endParaRPr lang="en-US" sz="2000" b="0" u="none" strike="noStrike" dirty="0">
              <a:solidFill>
                <a:schemeClr val="dk2"/>
              </a:solidFill>
              <a:uFillTx/>
              <a:latin typeface="Grandview"/>
            </a:endParaRPr>
          </a:p>
        </p:txBody>
      </p:sp>
      <p:sp>
        <p:nvSpPr>
          <p:cNvPr id="926" name="PlaceHolder 4"/>
          <p:cNvSpPr>
            <a:spLocks noGrp="1"/>
          </p:cNvSpPr>
          <p:nvPr>
            <p:ph/>
          </p:nvPr>
        </p:nvSpPr>
        <p:spPr>
          <a:xfrm>
            <a:off x="6103440" y="2331360"/>
            <a:ext cx="4899960" cy="539640"/>
          </a:xfrm>
          <a:prstGeom prst="rect">
            <a:avLst/>
          </a:prstGeom>
          <a:noFill/>
          <a:ln w="0">
            <a:noFill/>
          </a:ln>
        </p:spPr>
        <p:txBody>
          <a:bodyPr lIns="91440" tIns="45720" rIns="91440" bIns="45720" anchor="b">
            <a:noAutofit/>
          </a:bodyPr>
          <a:lstStyle/>
          <a:p>
            <a:pPr indent="0" defTabSz="914400">
              <a:lnSpc>
                <a:spcPct val="110000"/>
              </a:lnSpc>
              <a:spcBef>
                <a:spcPts val="1001"/>
              </a:spcBef>
              <a:buNone/>
              <a:tabLst>
                <a:tab pos="0" algn="l"/>
              </a:tabLst>
            </a:pPr>
            <a:r>
              <a:rPr lang="en-US" sz="2400" b="0" i="1" u="none" strike="noStrike">
                <a:solidFill>
                  <a:schemeClr val="dk2"/>
                </a:solidFill>
                <a:uFillTx/>
                <a:latin typeface="Grandview"/>
              </a:rPr>
              <a:t>Saufik Ramadhan</a:t>
            </a:r>
            <a:endParaRPr lang="en-US" sz="2400" b="0" u="none" strike="noStrike">
              <a:solidFill>
                <a:schemeClr val="dk2"/>
              </a:solidFill>
              <a:uFillTx/>
              <a:latin typeface="Grandview"/>
            </a:endParaRPr>
          </a:p>
        </p:txBody>
      </p:sp>
      <p:sp>
        <p:nvSpPr>
          <p:cNvPr id="927" name="PlaceHolder 5"/>
          <p:cNvSpPr>
            <a:spLocks noGrp="1"/>
          </p:cNvSpPr>
          <p:nvPr>
            <p:ph/>
          </p:nvPr>
        </p:nvSpPr>
        <p:spPr>
          <a:xfrm>
            <a:off x="6103440" y="2954520"/>
            <a:ext cx="4899960" cy="2790000"/>
          </a:xfrm>
          <a:prstGeom prst="rect">
            <a:avLst/>
          </a:prstGeom>
          <a:noFill/>
          <a:ln w="0">
            <a:noFill/>
          </a:ln>
        </p:spPr>
        <p:txBody>
          <a:bodyPr lIns="91440" tIns="45720" rIns="91440" bIns="45720" anchor="t">
            <a:normAutofit/>
          </a:bodyPr>
          <a:lstStyle/>
          <a:p>
            <a:pPr marL="228600" indent="-228600" defTabSz="914400">
              <a:lnSpc>
                <a:spcPct val="110000"/>
              </a:lnSpc>
              <a:spcBef>
                <a:spcPts val="1001"/>
              </a:spcBef>
              <a:buClr>
                <a:srgbClr val="7AA6B4"/>
              </a:buClr>
              <a:buSzPct val="75000"/>
              <a:buFont typeface="Wingdings" charset="2"/>
              <a:buChar char=""/>
            </a:pPr>
            <a:r>
              <a:rPr lang="en-US" sz="2000" b="0" u="none" strike="noStrike" dirty="0" err="1">
                <a:solidFill>
                  <a:schemeClr val="dk2"/>
                </a:solidFill>
                <a:uFillTx/>
                <a:latin typeface="Grandview"/>
              </a:rPr>
              <a:t>Dokumentasi</a:t>
            </a:r>
            <a:endParaRPr lang="en-US" sz="2000" b="0" u="none" strike="noStrike" dirty="0">
              <a:solidFill>
                <a:schemeClr val="dk2"/>
              </a:solidFill>
              <a:uFillTx/>
              <a:latin typeface="Grandview"/>
            </a:endParaRPr>
          </a:p>
          <a:p>
            <a:pPr marL="228600" indent="-228600" defTabSz="914400">
              <a:lnSpc>
                <a:spcPct val="110000"/>
              </a:lnSpc>
              <a:spcBef>
                <a:spcPts val="1001"/>
              </a:spcBef>
              <a:buClr>
                <a:srgbClr val="7AA6B4"/>
              </a:buClr>
              <a:buSzPct val="75000"/>
              <a:buFont typeface="Wingdings" charset="2"/>
              <a:buChar char=""/>
            </a:pPr>
            <a:r>
              <a:rPr lang="en-US" sz="2000" b="0" u="none" strike="noStrike" dirty="0">
                <a:solidFill>
                  <a:schemeClr val="dk2"/>
                </a:solidFill>
                <a:uFillTx/>
                <a:latin typeface="Grandview"/>
              </a:rPr>
              <a:t>Schematic Design</a:t>
            </a:r>
          </a:p>
          <a:p>
            <a:pPr marL="228600" indent="-228600" defTabSz="914400">
              <a:lnSpc>
                <a:spcPct val="110000"/>
              </a:lnSpc>
              <a:spcBef>
                <a:spcPts val="1001"/>
              </a:spcBef>
              <a:buClr>
                <a:srgbClr val="7AA6B4"/>
              </a:buClr>
              <a:buSzPct val="75000"/>
              <a:buFont typeface="Wingdings" charset="2"/>
              <a:buChar char=""/>
            </a:pPr>
            <a:r>
              <a:rPr lang="en-US" sz="2000" b="0" u="none" strike="noStrike" dirty="0">
                <a:solidFill>
                  <a:schemeClr val="dk2"/>
                </a:solidFill>
                <a:uFillTx/>
                <a:latin typeface="Grandview"/>
              </a:rPr>
              <a:t>PCB Design</a:t>
            </a:r>
          </a:p>
          <a:p>
            <a:pPr marL="228600" indent="-228600" defTabSz="914400">
              <a:lnSpc>
                <a:spcPct val="110000"/>
              </a:lnSpc>
              <a:spcBef>
                <a:spcPts val="1001"/>
              </a:spcBef>
              <a:buClr>
                <a:srgbClr val="7AA6B4"/>
              </a:buClr>
              <a:buSzPct val="75000"/>
              <a:buFont typeface="Wingdings" charset="2"/>
              <a:buChar char=""/>
            </a:pPr>
            <a:r>
              <a:rPr lang="en-US" sz="2000" b="0" u="none" strike="noStrike" dirty="0">
                <a:solidFill>
                  <a:schemeClr val="dk2"/>
                </a:solidFill>
                <a:uFillTx/>
                <a:latin typeface="Grandview"/>
              </a:rPr>
              <a:t>PCB Fabrication</a:t>
            </a:r>
          </a:p>
          <a:p>
            <a:pPr marL="228600" indent="-228600" defTabSz="914400">
              <a:lnSpc>
                <a:spcPct val="110000"/>
              </a:lnSpc>
              <a:spcBef>
                <a:spcPts val="1001"/>
              </a:spcBef>
              <a:buClr>
                <a:srgbClr val="7AA6B4"/>
              </a:buClr>
              <a:buSzPct val="75000"/>
              <a:buFont typeface="Wingdings" charset="2"/>
              <a:buChar char=""/>
            </a:pPr>
            <a:r>
              <a:rPr lang="en-US" sz="2000" b="0" u="none" strike="noStrike" dirty="0">
                <a:solidFill>
                  <a:schemeClr val="dk2"/>
                </a:solidFill>
                <a:uFillTx/>
                <a:latin typeface="Grandview"/>
              </a:rPr>
              <a:t>Software IR</a:t>
            </a:r>
          </a:p>
          <a:p>
            <a:pPr indent="0" defTabSz="914400">
              <a:lnSpc>
                <a:spcPct val="110000"/>
              </a:lnSpc>
              <a:spcBef>
                <a:spcPts val="1001"/>
              </a:spcBef>
              <a:buNone/>
            </a:pPr>
            <a:endParaRPr lang="en-US" sz="2000" b="0" u="none" strike="noStrike" dirty="0">
              <a:solidFill>
                <a:schemeClr val="dk2"/>
              </a:solidFill>
              <a:uFillTx/>
              <a:latin typeface="Grandview"/>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3446F-B02E-2172-816A-FE213806343A}"/>
              </a:ext>
            </a:extLst>
          </p:cNvPr>
          <p:cNvSpPr>
            <a:spLocks noGrp="1"/>
          </p:cNvSpPr>
          <p:nvPr>
            <p:ph type="title"/>
          </p:nvPr>
        </p:nvSpPr>
        <p:spPr/>
        <p:txBody>
          <a:bodyPr/>
          <a:lstStyle/>
          <a:p>
            <a:r>
              <a:rPr lang="en-US" dirty="0"/>
              <a:t>Flipper zero</a:t>
            </a:r>
            <a:endParaRPr lang="en-ID" dirty="0"/>
          </a:p>
        </p:txBody>
      </p:sp>
      <p:pic>
        <p:nvPicPr>
          <p:cNvPr id="5" name="Picture 4">
            <a:extLst>
              <a:ext uri="{FF2B5EF4-FFF2-40B4-BE49-F238E27FC236}">
                <a16:creationId xmlns:a16="http://schemas.microsoft.com/office/drawing/2014/main" id="{65B58799-9639-9DEF-9B46-264999D66950}"/>
              </a:ext>
            </a:extLst>
          </p:cNvPr>
          <p:cNvPicPr>
            <a:picLocks noChangeAspect="1"/>
          </p:cNvPicPr>
          <p:nvPr/>
        </p:nvPicPr>
        <p:blipFill>
          <a:blip r:embed="rId2"/>
          <a:stretch>
            <a:fillRect/>
          </a:stretch>
        </p:blipFill>
        <p:spPr>
          <a:xfrm>
            <a:off x="204001" y="2364913"/>
            <a:ext cx="5244273" cy="3770207"/>
          </a:xfrm>
          <a:prstGeom prst="rect">
            <a:avLst/>
          </a:prstGeom>
        </p:spPr>
      </p:pic>
      <p:pic>
        <p:nvPicPr>
          <p:cNvPr id="9" name="Picture 8">
            <a:extLst>
              <a:ext uri="{FF2B5EF4-FFF2-40B4-BE49-F238E27FC236}">
                <a16:creationId xmlns:a16="http://schemas.microsoft.com/office/drawing/2014/main" id="{92B96898-A05C-9851-8B50-91020DE6548F}"/>
              </a:ext>
            </a:extLst>
          </p:cNvPr>
          <p:cNvPicPr>
            <a:picLocks noChangeAspect="1"/>
          </p:cNvPicPr>
          <p:nvPr/>
        </p:nvPicPr>
        <p:blipFill>
          <a:blip r:embed="rId3"/>
          <a:stretch>
            <a:fillRect/>
          </a:stretch>
        </p:blipFill>
        <p:spPr>
          <a:xfrm>
            <a:off x="5101915" y="1318670"/>
            <a:ext cx="6886084" cy="4572000"/>
          </a:xfrm>
          <a:prstGeom prst="rect">
            <a:avLst/>
          </a:prstGeom>
        </p:spPr>
      </p:pic>
    </p:spTree>
    <p:extLst>
      <p:ext uri="{BB962C8B-B14F-4D97-AF65-F5344CB8AC3E}">
        <p14:creationId xmlns:p14="http://schemas.microsoft.com/office/powerpoint/2010/main" val="1254975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3EDDED-2028-7BBE-8A60-DF0983F81FA9}"/>
              </a:ext>
            </a:extLst>
          </p:cNvPr>
          <p:cNvPicPr>
            <a:picLocks noChangeAspect="1"/>
          </p:cNvPicPr>
          <p:nvPr/>
        </p:nvPicPr>
        <p:blipFill>
          <a:blip r:embed="rId2"/>
          <a:stretch>
            <a:fillRect/>
          </a:stretch>
        </p:blipFill>
        <p:spPr>
          <a:xfrm>
            <a:off x="1677327" y="239589"/>
            <a:ext cx="9754961" cy="6068272"/>
          </a:xfrm>
          <a:prstGeom prst="rect">
            <a:avLst/>
          </a:prstGeom>
        </p:spPr>
      </p:pic>
    </p:spTree>
    <p:extLst>
      <p:ext uri="{BB962C8B-B14F-4D97-AF65-F5344CB8AC3E}">
        <p14:creationId xmlns:p14="http://schemas.microsoft.com/office/powerpoint/2010/main" val="968406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72E312-1C52-2B0B-33BA-1468B70C2615}"/>
              </a:ext>
            </a:extLst>
          </p:cNvPr>
          <p:cNvPicPr>
            <a:picLocks noChangeAspect="1"/>
          </p:cNvPicPr>
          <p:nvPr/>
        </p:nvPicPr>
        <p:blipFill>
          <a:blip r:embed="rId2"/>
          <a:stretch>
            <a:fillRect/>
          </a:stretch>
        </p:blipFill>
        <p:spPr>
          <a:xfrm>
            <a:off x="2952311" y="528232"/>
            <a:ext cx="6287377" cy="5801535"/>
          </a:xfrm>
          <a:prstGeom prst="rect">
            <a:avLst/>
          </a:prstGeom>
        </p:spPr>
      </p:pic>
    </p:spTree>
    <p:extLst>
      <p:ext uri="{BB962C8B-B14F-4D97-AF65-F5344CB8AC3E}">
        <p14:creationId xmlns:p14="http://schemas.microsoft.com/office/powerpoint/2010/main" val="560630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PlaceHolder 1"/>
          <p:cNvSpPr>
            <a:spLocks noGrp="1"/>
          </p:cNvSpPr>
          <p:nvPr>
            <p:ph type="title"/>
          </p:nvPr>
        </p:nvSpPr>
        <p:spPr>
          <a:xfrm>
            <a:off x="691200" y="726120"/>
            <a:ext cx="10324800" cy="1442160"/>
          </a:xfrm>
          <a:prstGeom prst="rect">
            <a:avLst/>
          </a:prstGeom>
          <a:noFill/>
          <a:ln w="0">
            <a:noFill/>
          </a:ln>
        </p:spPr>
        <p:txBody>
          <a:bodyPr lIns="91440" tIns="45720" rIns="91440" bIns="45720" anchor="b">
            <a:noAutofit/>
          </a:bodyPr>
          <a:lstStyle/>
          <a:p>
            <a:pPr indent="0" defTabSz="914400">
              <a:lnSpc>
                <a:spcPct val="100000"/>
              </a:lnSpc>
              <a:buNone/>
            </a:pPr>
            <a:r>
              <a:rPr lang="en-US" sz="4400" b="0" u="none" strike="noStrike">
                <a:solidFill>
                  <a:schemeClr val="dk2"/>
                </a:solidFill>
                <a:uFillTx/>
                <a:latin typeface="Grandview"/>
              </a:rPr>
              <a:t>Latar Belakang</a:t>
            </a:r>
            <a:endParaRPr lang="en-US" sz="4400" b="0" u="none" strike="noStrike">
              <a:solidFill>
                <a:schemeClr val="dk1"/>
              </a:solidFill>
              <a:uFillTx/>
              <a:latin typeface="Grandview"/>
            </a:endParaRPr>
          </a:p>
        </p:txBody>
      </p:sp>
      <p:sp>
        <p:nvSpPr>
          <p:cNvPr id="727" name="PlaceHolder 2"/>
          <p:cNvSpPr>
            <a:spLocks noGrp="1"/>
          </p:cNvSpPr>
          <p:nvPr>
            <p:ph/>
          </p:nvPr>
        </p:nvSpPr>
        <p:spPr>
          <a:xfrm>
            <a:off x="691200" y="2340000"/>
            <a:ext cx="10324800" cy="3564000"/>
          </a:xfrm>
          <a:prstGeom prst="rect">
            <a:avLst/>
          </a:prstGeom>
          <a:noFill/>
          <a:ln w="0">
            <a:noFill/>
          </a:ln>
        </p:spPr>
        <p:txBody>
          <a:bodyPr lIns="91440" tIns="45720" rIns="91440" bIns="45720" anchor="t">
            <a:noAutofit/>
          </a:bodyPr>
          <a:lstStyle/>
          <a:p>
            <a:pPr indent="0" defTabSz="914400">
              <a:lnSpc>
                <a:spcPct val="110000"/>
              </a:lnSpc>
              <a:spcBef>
                <a:spcPts val="1001"/>
              </a:spcBef>
              <a:buNone/>
              <a:tabLst>
                <a:tab pos="0" algn="l"/>
              </a:tabLst>
            </a:pPr>
            <a:r>
              <a:rPr lang="en-ID" sz="2000" b="0" u="none" strike="noStrike" dirty="0">
                <a:solidFill>
                  <a:schemeClr val="dk2"/>
                </a:solidFill>
                <a:uFillTx/>
                <a:latin typeface="Grandview"/>
              </a:rPr>
              <a:t>Indonesia </a:t>
            </a:r>
            <a:r>
              <a:rPr lang="en-ID" sz="2000" b="0" u="none" strike="noStrike" dirty="0" err="1">
                <a:solidFill>
                  <a:schemeClr val="dk2"/>
                </a:solidFill>
                <a:uFillTx/>
                <a:latin typeface="Grandview"/>
              </a:rPr>
              <a:t>menghadapi</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tantangan</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keamanan</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dengan</a:t>
            </a:r>
            <a:r>
              <a:rPr lang="en-ID" sz="2000" b="0" u="none" strike="noStrike" dirty="0">
                <a:solidFill>
                  <a:schemeClr val="dk2"/>
                </a:solidFill>
                <a:uFillTx/>
                <a:latin typeface="Grandview"/>
              </a:rPr>
              <a:t> 27.731 </a:t>
            </a:r>
            <a:r>
              <a:rPr lang="en-ID" sz="2000" b="0" u="none" strike="noStrike" dirty="0" err="1">
                <a:solidFill>
                  <a:schemeClr val="dk2"/>
                </a:solidFill>
                <a:uFillTx/>
                <a:latin typeface="Grandview"/>
              </a:rPr>
              <a:t>kasus</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pencurian</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kendaraan</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bermotor</a:t>
            </a:r>
            <a:r>
              <a:rPr lang="en-ID" sz="2000" b="0" u="none" strike="noStrike" dirty="0">
                <a:solidFill>
                  <a:schemeClr val="dk2"/>
                </a:solidFill>
                <a:uFillTx/>
                <a:latin typeface="Grandview"/>
              </a:rPr>
              <a:t> dan 31.571 </a:t>
            </a:r>
            <a:r>
              <a:rPr lang="en-ID" sz="2000" b="0" u="none" strike="noStrike" dirty="0" err="1">
                <a:solidFill>
                  <a:schemeClr val="dk2"/>
                </a:solidFill>
                <a:uFillTx/>
                <a:latin typeface="Grandview"/>
              </a:rPr>
              <a:t>kasus</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perampokan</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rumah</a:t>
            </a:r>
            <a:r>
              <a:rPr lang="en-ID" sz="2000" b="0" u="none" strike="noStrike" dirty="0">
                <a:solidFill>
                  <a:schemeClr val="dk2"/>
                </a:solidFill>
                <a:uFillTx/>
                <a:latin typeface="Grandview"/>
              </a:rPr>
              <a:t> pada </a:t>
            </a:r>
            <a:r>
              <a:rPr lang="en-ID" sz="2000" b="0" u="none" strike="noStrike" dirty="0" err="1">
                <a:solidFill>
                  <a:schemeClr val="dk2"/>
                </a:solidFill>
                <a:uFillTx/>
                <a:latin typeface="Grandview"/>
              </a:rPr>
              <a:t>tahun</a:t>
            </a:r>
            <a:r>
              <a:rPr lang="en-ID" sz="2000" b="0" u="none" strike="noStrike" dirty="0">
                <a:solidFill>
                  <a:schemeClr val="dk2"/>
                </a:solidFill>
                <a:uFillTx/>
                <a:latin typeface="Grandview"/>
              </a:rPr>
              <a:t> 2018, </a:t>
            </a:r>
            <a:r>
              <a:rPr lang="en-ID" sz="2000" b="0" u="none" strike="noStrike" dirty="0" err="1">
                <a:solidFill>
                  <a:schemeClr val="dk2"/>
                </a:solidFill>
                <a:uFillTx/>
                <a:latin typeface="Grandview"/>
              </a:rPr>
              <a:t>serta</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ancaman</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keamanan</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siber</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seiring</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meningkatnya</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integrasi</a:t>
            </a:r>
            <a:r>
              <a:rPr lang="en-ID" sz="2000" b="0" u="none" strike="noStrike" dirty="0">
                <a:solidFill>
                  <a:schemeClr val="dk2"/>
                </a:solidFill>
                <a:uFillTx/>
                <a:latin typeface="Grandview"/>
              </a:rPr>
              <a:t> IoT. </a:t>
            </a:r>
            <a:r>
              <a:rPr lang="en-ID" sz="2000" b="0" u="none" strike="noStrike" dirty="0" err="1">
                <a:solidFill>
                  <a:schemeClr val="dk2"/>
                </a:solidFill>
                <a:uFillTx/>
                <a:latin typeface="Grandview"/>
              </a:rPr>
              <a:t>Untuk</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mendukung</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hobbyst</a:t>
            </a:r>
            <a:r>
              <a:rPr lang="en-ID" sz="2000" b="0" u="none" strike="noStrike" dirty="0">
                <a:solidFill>
                  <a:schemeClr val="dk2"/>
                </a:solidFill>
                <a:uFillTx/>
                <a:latin typeface="Grandview"/>
              </a:rPr>
              <a:t> dan </a:t>
            </a:r>
            <a:r>
              <a:rPr lang="en-ID" sz="2000" b="0" u="none" strike="noStrike" dirty="0" err="1">
                <a:solidFill>
                  <a:schemeClr val="dk2"/>
                </a:solidFill>
                <a:uFillTx/>
                <a:latin typeface="Grandview"/>
              </a:rPr>
              <a:t>pegiat</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siber</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dalam</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eksplorasi</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teknologi</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keamanan</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alat</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ini</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dirancang</a:t>
            </a:r>
            <a:r>
              <a:rPr lang="en-ID" sz="2000" b="0" u="none" strike="noStrike" dirty="0">
                <a:solidFill>
                  <a:schemeClr val="dk2"/>
                </a:solidFill>
                <a:uFillTx/>
                <a:latin typeface="Grandview"/>
              </a:rPr>
              <a:t> agar </a:t>
            </a:r>
            <a:r>
              <a:rPr lang="en-ID" sz="2000" b="0" u="none" strike="noStrike" dirty="0" err="1">
                <a:solidFill>
                  <a:schemeClr val="dk2"/>
                </a:solidFill>
                <a:uFillTx/>
                <a:latin typeface="Grandview"/>
              </a:rPr>
              <a:t>mudah</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diakses</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fleksibel</a:t>
            </a:r>
            <a:r>
              <a:rPr lang="en-ID" sz="2000" b="0" u="none" strike="noStrike" dirty="0">
                <a:solidFill>
                  <a:schemeClr val="dk2"/>
                </a:solidFill>
                <a:uFillTx/>
                <a:latin typeface="Grandview"/>
              </a:rPr>
              <a:t>, dan </a:t>
            </a:r>
            <a:r>
              <a:rPr lang="en-ID" sz="2000" b="0" u="none" strike="noStrike" dirty="0" err="1">
                <a:solidFill>
                  <a:schemeClr val="dk2"/>
                </a:solidFill>
                <a:uFillTx/>
                <a:latin typeface="Grandview"/>
              </a:rPr>
              <a:t>sesuai</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dengan</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kebutuhan</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teknis</a:t>
            </a:r>
            <a:r>
              <a:rPr lang="en-ID" sz="2000" b="0" u="none" strike="noStrike" dirty="0">
                <a:solidFill>
                  <a:schemeClr val="dk2"/>
                </a:solidFill>
                <a:uFillTx/>
                <a:latin typeface="Grandview"/>
              </a:rPr>
              <a:t> </a:t>
            </a:r>
            <a:r>
              <a:rPr lang="en-ID" sz="2000" b="0" u="none" strike="noStrike" dirty="0" err="1">
                <a:solidFill>
                  <a:schemeClr val="dk2"/>
                </a:solidFill>
                <a:uFillTx/>
                <a:latin typeface="Grandview"/>
              </a:rPr>
              <a:t>mereka</a:t>
            </a:r>
            <a:r>
              <a:rPr lang="en-ID" sz="2000" b="0" u="none" strike="noStrike" dirty="0">
                <a:solidFill>
                  <a:schemeClr val="dk2"/>
                </a:solidFill>
                <a:uFillTx/>
                <a:latin typeface="Grandview"/>
              </a:rPr>
              <a:t>. </a:t>
            </a:r>
            <a:endParaRPr lang="en-US" sz="2000" b="0" u="none" strike="noStrike" dirty="0">
              <a:solidFill>
                <a:schemeClr val="dk2"/>
              </a:solidFill>
              <a:uFillTx/>
              <a:latin typeface="Grandview"/>
            </a:endParaRPr>
          </a:p>
        </p:txBody>
      </p:sp>
    </p:spTree>
  </p:cSld>
  <p:clrMapOvr>
    <a:masterClrMapping/>
  </p:clrMapOvr>
</p:sld>
</file>

<file path=ppt/theme/theme1.xml><?xml version="1.0" encoding="utf-8"?>
<a:theme xmlns:a="http://schemas.openxmlformats.org/drawingml/2006/main" name="Cosine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50">
      <a:majorFont>
        <a:latin typeface="Grandview"/>
        <a:ea typeface=""/>
        <a:cs typeface=""/>
      </a:majorFont>
      <a:minorFont>
        <a:latin typeface="Grandview"/>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xml><?xml version="1.0" encoding="utf-8"?>
<a:theme xmlns:a="http://schemas.openxmlformats.org/drawingml/2006/main" name="Cosine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50">
      <a:majorFont>
        <a:latin typeface="Grandview"/>
        <a:ea typeface=""/>
        <a:cs typeface=""/>
      </a:majorFont>
      <a:minorFont>
        <a:latin typeface="Grandview"/>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1.xml><?xml version="1.0" encoding="utf-8"?>
<a:theme xmlns:a="http://schemas.openxmlformats.org/drawingml/2006/main" name="Cosine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50">
      <a:majorFont>
        <a:latin typeface="Grandview"/>
        <a:ea typeface=""/>
        <a:cs typeface=""/>
      </a:majorFont>
      <a:minorFont>
        <a:latin typeface="Grandview"/>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2.xml><?xml version="1.0" encoding="utf-8"?>
<a:theme xmlns:a="http://schemas.openxmlformats.org/drawingml/2006/main" name="Cosine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50">
      <a:majorFont>
        <a:latin typeface="Grandview"/>
        <a:ea typeface=""/>
        <a:cs typeface=""/>
      </a:majorFont>
      <a:minorFont>
        <a:latin typeface="Grandview"/>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3.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Cosine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50">
      <a:majorFont>
        <a:latin typeface="Grandview"/>
        <a:ea typeface=""/>
        <a:cs typeface=""/>
      </a:majorFont>
      <a:minorFont>
        <a:latin typeface="Grandview"/>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Cosine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50">
      <a:majorFont>
        <a:latin typeface="Grandview"/>
        <a:ea typeface=""/>
        <a:cs typeface=""/>
      </a:majorFont>
      <a:minorFont>
        <a:latin typeface="Grandview"/>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Cosine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50">
      <a:majorFont>
        <a:latin typeface="Grandview"/>
        <a:ea typeface=""/>
        <a:cs typeface=""/>
      </a:majorFont>
      <a:minorFont>
        <a:latin typeface="Grandview"/>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Cosine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50">
      <a:majorFont>
        <a:latin typeface="Grandview"/>
        <a:ea typeface=""/>
        <a:cs typeface=""/>
      </a:majorFont>
      <a:minorFont>
        <a:latin typeface="Grandview"/>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6.xml><?xml version="1.0" encoding="utf-8"?>
<a:theme xmlns:a="http://schemas.openxmlformats.org/drawingml/2006/main" name="Cosine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50">
      <a:majorFont>
        <a:latin typeface="Grandview"/>
        <a:ea typeface=""/>
        <a:cs typeface=""/>
      </a:majorFont>
      <a:minorFont>
        <a:latin typeface="Grandview"/>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xml><?xml version="1.0" encoding="utf-8"?>
<a:theme xmlns:a="http://schemas.openxmlformats.org/drawingml/2006/main" name="Cosine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50">
      <a:majorFont>
        <a:latin typeface="Grandview"/>
        <a:ea typeface=""/>
        <a:cs typeface=""/>
      </a:majorFont>
      <a:minorFont>
        <a:latin typeface="Grandview"/>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xml><?xml version="1.0" encoding="utf-8"?>
<a:theme xmlns:a="http://schemas.openxmlformats.org/drawingml/2006/main" name="Cosine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50">
      <a:majorFont>
        <a:latin typeface="Grandview"/>
        <a:ea typeface=""/>
        <a:cs typeface=""/>
      </a:majorFont>
      <a:minorFont>
        <a:latin typeface="Grandview"/>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xml><?xml version="1.0" encoding="utf-8"?>
<a:theme xmlns:a="http://schemas.openxmlformats.org/drawingml/2006/main" name="Cosine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50">
      <a:majorFont>
        <a:latin typeface="Grandview"/>
        <a:ea typeface=""/>
        <a:cs typeface=""/>
      </a:majorFont>
      <a:minorFont>
        <a:latin typeface="Grandview"/>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178</TotalTime>
  <Words>1368</Words>
  <Application>Microsoft Office PowerPoint</Application>
  <PresentationFormat>Widescreen</PresentationFormat>
  <Paragraphs>276</Paragraphs>
  <Slides>58</Slides>
  <Notes>1</Notes>
  <HiddenSlides>0</HiddenSlides>
  <MMClips>0</MMClips>
  <ScaleCrop>false</ScaleCrop>
  <HeadingPairs>
    <vt:vector size="6" baseType="variant">
      <vt:variant>
        <vt:lpstr>Fonts Used</vt:lpstr>
      </vt:variant>
      <vt:variant>
        <vt:i4>7</vt:i4>
      </vt:variant>
      <vt:variant>
        <vt:lpstr>Theme</vt:lpstr>
      </vt:variant>
      <vt:variant>
        <vt:i4>12</vt:i4>
      </vt:variant>
      <vt:variant>
        <vt:lpstr>Slide Titles</vt:lpstr>
      </vt:variant>
      <vt:variant>
        <vt:i4>58</vt:i4>
      </vt:variant>
    </vt:vector>
  </HeadingPairs>
  <TitlesOfParts>
    <vt:vector size="77" baseType="lpstr">
      <vt:lpstr>Aptos</vt:lpstr>
      <vt:lpstr>Arial</vt:lpstr>
      <vt:lpstr>Calibri</vt:lpstr>
      <vt:lpstr>Grandview</vt:lpstr>
      <vt:lpstr>Symbol</vt:lpstr>
      <vt:lpstr>Times New Roman</vt:lpstr>
      <vt:lpstr>Wingdings</vt:lpstr>
      <vt:lpstr>CosineVTI</vt:lpstr>
      <vt:lpstr>CosineVTI</vt:lpstr>
      <vt:lpstr>CosineVTI</vt:lpstr>
      <vt:lpstr>CosineVTI</vt:lpstr>
      <vt:lpstr>CosineVTI</vt:lpstr>
      <vt:lpstr>CosineVTI</vt:lpstr>
      <vt:lpstr>CosineVTI</vt:lpstr>
      <vt:lpstr>CosineVTI</vt:lpstr>
      <vt:lpstr>CosineVTI</vt:lpstr>
      <vt:lpstr>CosineVTI</vt:lpstr>
      <vt:lpstr>CosineVTI</vt:lpstr>
      <vt:lpstr>CosineVTI</vt:lpstr>
      <vt:lpstr> SignalForge (Alat Nirkabel Serbaguna)</vt:lpstr>
      <vt:lpstr>Abstrak</vt:lpstr>
      <vt:lpstr>Latar Belakang</vt:lpstr>
      <vt:lpstr>Latar Belakang</vt:lpstr>
      <vt:lpstr>Latar Belakang</vt:lpstr>
      <vt:lpstr>Flipper zero</vt:lpstr>
      <vt:lpstr>PowerPoint Presentation</vt:lpstr>
      <vt:lpstr>PowerPoint Presentation</vt:lpstr>
      <vt:lpstr>Latar Belakang</vt:lpstr>
      <vt:lpstr>Tujuan</vt:lpstr>
      <vt:lpstr>Ruang Lingkup</vt:lpstr>
      <vt:lpstr>Ruang Lingkup (cont’d)</vt:lpstr>
      <vt:lpstr>Solusi dan Metodologi</vt:lpstr>
      <vt:lpstr>Anggaran Biaya</vt:lpstr>
      <vt:lpstr>Indikator Keberhasilan</vt:lpstr>
      <vt:lpstr>Indikator Keberhasilan (cont’d)</vt:lpstr>
      <vt:lpstr>Indikator Keberhasilan (cont’d)</vt:lpstr>
      <vt:lpstr>Spesifikasi</vt:lpstr>
      <vt:lpstr>Pengujian - 1</vt:lpstr>
      <vt:lpstr>Pengujian - 2</vt:lpstr>
      <vt:lpstr>Pengujian - 3</vt:lpstr>
      <vt:lpstr>Konsep Sistem 1</vt:lpstr>
      <vt:lpstr>Konsep Sistem 2</vt:lpstr>
      <vt:lpstr>Engineering Matrix</vt:lpstr>
      <vt:lpstr>Functonal Parts</vt:lpstr>
      <vt:lpstr>Design Tools 1 – Arduino IDE</vt:lpstr>
      <vt:lpstr>Design Tools 2 – Arduino CLI</vt:lpstr>
      <vt:lpstr>Additional Note</vt:lpstr>
      <vt:lpstr>Design Tools 3 - FreeCAD</vt:lpstr>
      <vt:lpstr>Design Tools 4 - KiCad</vt:lpstr>
      <vt:lpstr>ESP32-S3-MINI-1</vt:lpstr>
      <vt:lpstr>Module 1</vt:lpstr>
      <vt:lpstr>Module 1</vt:lpstr>
      <vt:lpstr>Module 1</vt:lpstr>
      <vt:lpstr>Module 2 – Power Electronics</vt:lpstr>
      <vt:lpstr>Module 3 - RF</vt:lpstr>
      <vt:lpstr>Module 3</vt:lpstr>
      <vt:lpstr>Modul 4 – UI Module</vt:lpstr>
      <vt:lpstr>Modul 4</vt:lpstr>
      <vt:lpstr>Module 4</vt:lpstr>
      <vt:lpstr>Module 4</vt:lpstr>
      <vt:lpstr>Module 4</vt:lpstr>
      <vt:lpstr>Modul 5 – IR Module</vt:lpstr>
      <vt:lpstr>Module 5</vt:lpstr>
      <vt:lpstr>Modul 5</vt:lpstr>
      <vt:lpstr>Modul 5</vt:lpstr>
      <vt:lpstr>Module 5</vt:lpstr>
      <vt:lpstr>Module 6 - NFC</vt:lpstr>
      <vt:lpstr>Module 6</vt:lpstr>
      <vt:lpstr>Module 6</vt:lpstr>
      <vt:lpstr>Module 7 – Storage</vt:lpstr>
      <vt:lpstr>Module 7</vt:lpstr>
      <vt:lpstr>PCB Routing</vt:lpstr>
      <vt:lpstr>PCB 3D View</vt:lpstr>
      <vt:lpstr>3D Design</vt:lpstr>
      <vt:lpstr>3D Case</vt:lpstr>
      <vt:lpstr>Future Prospect</vt:lpstr>
      <vt:lpstr>Pembagian Tugas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Mohamad Imam Firdaus</dc:creator>
  <dc:description/>
  <cp:lastModifiedBy>Mohamad Imam Firdaus</cp:lastModifiedBy>
  <cp:revision>11</cp:revision>
  <dcterms:created xsi:type="dcterms:W3CDTF">2024-10-09T07:24:40Z</dcterms:created>
  <dcterms:modified xsi:type="dcterms:W3CDTF">2025-01-24T03:40:59Z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8b525e5-f3da-4501-8f1e-526b6769fc56_ActionId">
    <vt:lpwstr>25d1981c-a987-4ea5-9012-599576a7c842</vt:lpwstr>
  </property>
  <property fmtid="{D5CDD505-2E9C-101B-9397-08002B2CF9AE}" pid="3" name="MSIP_Label_38b525e5-f3da-4501-8f1e-526b6769fc56_ContentBits">
    <vt:lpwstr>0</vt:lpwstr>
  </property>
  <property fmtid="{D5CDD505-2E9C-101B-9397-08002B2CF9AE}" pid="4" name="MSIP_Label_38b525e5-f3da-4501-8f1e-526b6769fc56_Enabled">
    <vt:lpwstr>true</vt:lpwstr>
  </property>
  <property fmtid="{D5CDD505-2E9C-101B-9397-08002B2CF9AE}" pid="5" name="MSIP_Label_38b525e5-f3da-4501-8f1e-526b6769fc56_Method">
    <vt:lpwstr>Standard</vt:lpwstr>
  </property>
  <property fmtid="{D5CDD505-2E9C-101B-9397-08002B2CF9AE}" pid="6" name="MSIP_Label_38b525e5-f3da-4501-8f1e-526b6769fc56_Name">
    <vt:lpwstr>defa4170-0d19-0005-0004-bc88714345d2</vt:lpwstr>
  </property>
  <property fmtid="{D5CDD505-2E9C-101B-9397-08002B2CF9AE}" pid="7" name="MSIP_Label_38b525e5-f3da-4501-8f1e-526b6769fc56_SetDate">
    <vt:lpwstr>2024-10-09T08:49:56Z</vt:lpwstr>
  </property>
  <property fmtid="{D5CDD505-2E9C-101B-9397-08002B2CF9AE}" pid="8" name="MSIP_Label_38b525e5-f3da-4501-8f1e-526b6769fc56_SiteId">
    <vt:lpwstr>db6e1183-4c65-405c-82ce-7cd53fa6e9dc</vt:lpwstr>
  </property>
  <property fmtid="{D5CDD505-2E9C-101B-9397-08002B2CF9AE}" pid="9" name="Notes">
    <vt:i4>1</vt:i4>
  </property>
  <property fmtid="{D5CDD505-2E9C-101B-9397-08002B2CF9AE}" pid="10" name="PresentationFormat">
    <vt:lpwstr>Widescreen</vt:lpwstr>
  </property>
  <property fmtid="{D5CDD505-2E9C-101B-9397-08002B2CF9AE}" pid="11" name="Slides">
    <vt:i4>56</vt:i4>
  </property>
</Properties>
</file>